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fntdata" ContentType="application/x-fontdata"/>
  <Default Extension="png" ContentType="image/png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embedTrueTypeFonts="1">
  <p:sldMasterIdLst>
    <p:sldMasterId id="2147483648" r:id="rId1"/>
  </p:sldMasterIdLst>
  <p:notesMasterIdLst>
    <p:notesMasterId r:id="rId2"/>
  </p:notesMasterIdLst>
  <p:handoutMasterIdLst>
    <p:handoutMasterId r:id="rId3"/>
  </p:handout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type="screen16x9" cy="6858000" cx="12192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Impact" panose="020B0806030902050204" pitchFamily="34" charset="0"/>
      <p:regular r:id="rId15"/>
    </p:embeddedFont>
    <p:embeddedFont>
      <p:font typeface="等线" panose="02010600030101010101" charset="-122"/>
      <p:regular r:id="rId16"/>
    </p:embeddedFont>
  </p:embeddedFontLst>
  <p:defaultTextStyle>
    <a:defPPr>
      <a:defRPr lang="zh-CN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>
  <p:showPr>
    <p:present/>
    <p:sldAll/>
    <p:penClr>
      <a:prstClr val="red"/>
    </p:penClr>
  </p:showPr>
  <p:clrMru>
    <a:srgbClr val="416773"/>
    <a:srgbClr val="40677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>
  <p:normalViewPr>
    <p:restoredLeft sz="19045" autoAdjust="0"/>
    <p:restoredTop sz="94834" autoAdjust="0"/>
  </p:normalViewPr>
  <p:slideViewPr>
    <p:cSldViewPr showGuides="1" snapToGrid="0">
      <p:cViewPr varScale="1">
        <p:scale>
          <a:sx n="55" d="100"/>
          <a:sy n="55" d="100"/>
        </p:scale>
        <p:origin x="102" y="1056"/>
      </p:cViewPr>
      <p:guideLst>
        <p:guide orient="horz" pos="2159"/>
        <p:guide pos="384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3259" y="58"/>
      </p:cViewPr>
    </p:cSldViewPr>
  </p:notes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font" Target="fonts/font1.fntdata"/><Relationship Id="rId12" Type="http://schemas.openxmlformats.org/officeDocument/2006/relationships/font" Target="fonts/font2.fntdata"/><Relationship Id="rId13" Type="http://schemas.openxmlformats.org/officeDocument/2006/relationships/font" Target="fonts/font3.fntdata"/><Relationship Id="rId14" Type="http://schemas.openxmlformats.org/officeDocument/2006/relationships/font" Target="fonts/font4.fntdata"/><Relationship Id="rId15" Type="http://schemas.openxmlformats.org/officeDocument/2006/relationships/font" Target="fonts/font5.fntdata"/><Relationship Id="rId16" Type="http://schemas.openxmlformats.org/officeDocument/2006/relationships/font" Target="fonts/font6.fntdata"/><Relationship Id="rId17" Type="http://schemas.openxmlformats.org/officeDocument/2006/relationships/tableStyles" Target="tableStyles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20" Type="http://schemas.openxmlformats.org/officeDocument/2006/relationships/theme" Target="theme/theme1.xml"/></Relationships>
</file>

<file path=ppt/handoutMasters/_rels/handout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3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/>
        </p:spPr>
        <p:txBody>
          <a:bodyPr bIns="45720" lIns="91440" rIns="91440" rtlCol="0" tIns="45720" vert="horz"/>
          <a:lstStyle>
            <a:lvl1pPr algn="l">
              <a:defRPr sz="1200"/>
            </a:lvl1pPr>
          </a:lstStyle>
          <a:p>
            <a:endParaRPr altLang="en-US" dirty="0" lang="zh-CN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048614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/>
        </p:spPr>
        <p:txBody>
          <a:bodyPr bIns="45720" lIns="91440" rIns="91440" rtlCol="0" tIns="45720" vert="horz"/>
          <a:lstStyle>
            <a:lvl1pPr algn="r">
              <a:defRPr sz="1200"/>
            </a:lvl1pPr>
          </a:lstStyle>
          <a:p>
            <a:fld id="{266B7499-6455-4451-819C-12B4C9DE3C36}" type="datetimeFigureOut">
              <a:rPr altLang="en-US" lang="zh-CN" smtClean="0">
                <a:latin typeface="Calibri" panose="020F0502020204030204" pitchFamily="34" charset="0"/>
                <a:ea typeface="Calibri" panose="020F0502020204030204" pitchFamily="34" charset="0"/>
              </a:rPr>
            </a:fld>
            <a:endParaRPr altLang="en-US" dirty="0" lang="zh-CN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048615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/>
        </p:spPr>
        <p:txBody>
          <a:bodyPr anchor="b" bIns="45720" lIns="91440" rIns="91440" rtlCol="0" tIns="45720" vert="horz"/>
          <a:lstStyle>
            <a:lvl1pPr algn="l">
              <a:defRPr sz="1200"/>
            </a:lvl1pPr>
          </a:lstStyle>
          <a:p>
            <a:endParaRPr altLang="en-US" dirty="0" lang="zh-CN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048616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/>
        </p:spPr>
        <p:txBody>
          <a:bodyPr anchor="b" bIns="45720" lIns="91440" rIns="91440" rtlCol="0" tIns="45720" vert="horz"/>
          <a:lstStyle>
            <a:lvl1pPr algn="r">
              <a:defRPr sz="1200"/>
            </a:lvl1pPr>
          </a:lstStyle>
          <a:p>
            <a:fld id="{E667B39C-AED9-4162-B1B1-388A9BAAEF73}" type="slidenum">
              <a:rPr altLang="en-US" lang="zh-CN" smtClean="0">
                <a:latin typeface="Calibri" panose="020F0502020204030204" pitchFamily="34" charset="0"/>
                <a:ea typeface="Calibri" panose="020F0502020204030204" pitchFamily="34" charset="0"/>
              </a:rPr>
            </a:fld>
            <a:endParaRPr altLang="en-US" dirty="0" lang="zh-CN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</p:cSld>
  <p:clrMap accent1="accent1" accent2="accent2" accent3="accent3" accent4="accent4" accent5="accent5" accent6="accent6" bg1="lt1" bg2="lt2" tx1="dk1" tx2="dk2" hlink="hlink" folHlink="folHlink"/>
</p:handoutMaster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2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7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/>
        </p:spPr>
        <p:txBody>
          <a:bodyPr bIns="45720" lIns="91440" rIns="91440" rtlCol="0" tIns="45720" vert="horz"/>
          <a:lstStyle>
            <a:lvl1pPr algn="l">
              <a:defRPr sz="1200"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endParaRPr altLang="en-US" dirty="0" lang="zh-CN"/>
          </a:p>
        </p:txBody>
      </p:sp>
      <p:sp>
        <p:nvSpPr>
          <p:cNvPr id="1048608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/>
        </p:spPr>
        <p:txBody>
          <a:bodyPr bIns="45720" lIns="91440" rIns="91440" rtlCol="0" tIns="45720" vert="horz"/>
          <a:lstStyle>
            <a:lvl1pPr algn="r">
              <a:defRPr sz="1200"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fld id="{EB1E8144-1717-455B-8710-1072F1C69B3D}" type="datetimeFigureOut">
              <a:rPr altLang="en-US" lang="zh-CN" smtClean="0"/>
            </a:fld>
            <a:endParaRPr altLang="en-US" dirty="0" lang="zh-CN"/>
          </a:p>
        </p:txBody>
      </p:sp>
      <p:sp>
        <p:nvSpPr>
          <p:cNvPr id="1048609" name="幻灯片图像占位符 3"/>
          <p:cNvSpPr>
            <a:spLocks noChangeAspect="1" noRot="1" noGrp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/>
          <a:noFill/>
          <a:ln w="12700">
            <a:solidFill>
              <a:prstClr val="black"/>
            </a:solidFill>
          </a:ln>
        </p:spPr>
        <p:txBody>
          <a:bodyPr anchor="ctr" bIns="45720" lIns="91440" rIns="91440" rtlCol="0" tIns="45720" vert="horz"/>
          <a:p>
            <a:endParaRPr altLang="en-US" dirty="0" lang="zh-CN"/>
          </a:p>
        </p:txBody>
      </p:sp>
      <p:sp>
        <p:nvSpPr>
          <p:cNvPr id="1048610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/>
        </p:spPr>
        <p:txBody>
          <a:bodyPr bIns="45720" lIns="91440" rIns="91440" rtlCol="0" tIns="45720" vert="horz"/>
          <a:p>
            <a:pPr lvl="0"/>
            <a:r>
              <a:rPr altLang="en-US" dirty="0" lang="zh-CN"/>
              <a:t>编辑母版文本样式</a:t>
            </a:r>
            <a:endParaRPr altLang="en-US" dirty="0" lang="zh-CN"/>
          </a:p>
          <a:p>
            <a:pPr lvl="1"/>
            <a:r>
              <a:rPr altLang="en-US" dirty="0" lang="zh-CN"/>
              <a:t>第二级</a:t>
            </a:r>
            <a:endParaRPr altLang="en-US" dirty="0" lang="zh-CN"/>
          </a:p>
          <a:p>
            <a:pPr lvl="2"/>
            <a:r>
              <a:rPr altLang="en-US" dirty="0" lang="zh-CN"/>
              <a:t>第三级</a:t>
            </a:r>
            <a:endParaRPr altLang="en-US" dirty="0" lang="zh-CN"/>
          </a:p>
          <a:p>
            <a:pPr lvl="3"/>
            <a:r>
              <a:rPr altLang="en-US" dirty="0" lang="zh-CN"/>
              <a:t>第四级</a:t>
            </a:r>
            <a:endParaRPr altLang="en-US" dirty="0" lang="zh-CN"/>
          </a:p>
          <a:p>
            <a:pPr lvl="4"/>
            <a:r>
              <a:rPr altLang="en-US" dirty="0" lang="zh-CN"/>
              <a:t>第五级</a:t>
            </a:r>
            <a:endParaRPr altLang="en-US" dirty="0" lang="zh-CN"/>
          </a:p>
        </p:txBody>
      </p:sp>
      <p:sp>
        <p:nvSpPr>
          <p:cNvPr id="1048611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/>
        </p:spPr>
        <p:txBody>
          <a:bodyPr anchor="b" bIns="45720" lIns="91440" rIns="91440" rtlCol="0" tIns="45720" vert="horz"/>
          <a:lstStyle>
            <a:lvl1pPr algn="l">
              <a:defRPr sz="1200"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endParaRPr altLang="en-US" dirty="0" lang="zh-CN"/>
          </a:p>
        </p:txBody>
      </p:sp>
      <p:sp>
        <p:nvSpPr>
          <p:cNvPr id="1048612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/>
        </p:spPr>
        <p:txBody>
          <a:bodyPr anchor="b" bIns="45720" lIns="91440" rIns="91440" rtlCol="0" tIns="45720" vert="horz"/>
          <a:lstStyle>
            <a:lvl1pPr algn="r">
              <a:defRPr sz="1200"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fld id="{BD9C1411-A1CC-4AC7-881C-E2CC93D983CD}" type="slidenum">
              <a:rPr altLang="en-US" lang="zh-CN" smtClean="0"/>
            </a:fld>
            <a:endParaRPr altLang="en-US" dirty="0" lang="zh-CN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defTabSz="914400" eaLnBrk="1" hangingPunct="1" latinLnBrk="0" marL="0" rtl="0">
      <a:defRPr sz="1200" kern="1200">
        <a:solidFill>
          <a:schemeClr val="tx1"/>
        </a:solidFill>
        <a:latin typeface="Calibri" panose="020F0502020204030204" pitchFamily="34" charset="0"/>
        <a:ea typeface="Calibri" panose="020F0502020204030204" pitchFamily="34" charset="0"/>
        <a:cs typeface="+mn-cs"/>
      </a:defRPr>
    </a:lvl1pPr>
    <a:lvl2pPr algn="l" defTabSz="914400" eaLnBrk="1" hangingPunct="1" latinLnBrk="0" marL="457200" rtl="0">
      <a:defRPr sz="1200" kern="1200">
        <a:solidFill>
          <a:schemeClr val="tx1"/>
        </a:solidFill>
        <a:latin typeface="Calibri" panose="020F0502020204030204" pitchFamily="34" charset="0"/>
        <a:ea typeface="Calibri" panose="020F0502020204030204" pitchFamily="34" charset="0"/>
        <a:cs typeface="+mn-cs"/>
      </a:defRPr>
    </a:lvl2pPr>
    <a:lvl3pPr algn="l" defTabSz="914400" eaLnBrk="1" hangingPunct="1" latinLnBrk="0" marL="914400" rtl="0">
      <a:defRPr sz="1200" kern="1200">
        <a:solidFill>
          <a:schemeClr val="tx1"/>
        </a:solidFill>
        <a:latin typeface="Calibri" panose="020F0502020204030204" pitchFamily="34" charset="0"/>
        <a:ea typeface="Calibri" panose="020F0502020204030204" pitchFamily="34" charset="0"/>
        <a:cs typeface="+mn-cs"/>
      </a:defRPr>
    </a:lvl3pPr>
    <a:lvl4pPr algn="l" defTabSz="914400" eaLnBrk="1" hangingPunct="1" latinLnBrk="0" marL="1371600" rtl="0">
      <a:defRPr sz="1200" kern="1200">
        <a:solidFill>
          <a:schemeClr val="tx1"/>
        </a:solidFill>
        <a:latin typeface="Calibri" panose="020F0502020204030204" pitchFamily="34" charset="0"/>
        <a:ea typeface="Calibri" panose="020F0502020204030204" pitchFamily="34" charset="0"/>
        <a:cs typeface="+mn-cs"/>
      </a:defRPr>
    </a:lvl4pPr>
    <a:lvl5pPr algn="l" defTabSz="914400" eaLnBrk="1" hangingPunct="1" latinLnBrk="0" marL="1828800" rtl="0">
      <a:defRPr sz="1200" kern="1200">
        <a:solidFill>
          <a:schemeClr val="tx1"/>
        </a:solidFill>
        <a:latin typeface="Calibri" panose="020F0502020204030204" pitchFamily="34" charset="0"/>
        <a:ea typeface="Calibri" panose="020F0502020204030204" pitchFamily="34" charset="0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2" name="幻灯片图像占位符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58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8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BD9C1411-A1CC-4AC7-881C-E2CC93D983CD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blipFill rotWithShape="1" dpi="0">
          <a:blip xmlns:r="http://schemas.openxmlformats.org/officeDocument/2006/relationships"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blipFill rotWithShape="1" dpi="0">
          <a:blip xmlns:r="http://schemas.openxmlformats.org/officeDocument/2006/relationships"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2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blipFill rotWithShape="1" dpi="0">
          <a:blip xmlns:r="http://schemas.openxmlformats.org/officeDocument/2006/relationships"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9" name="文本占位符 9"/>
          <p:cNvSpPr>
            <a:spLocks noGrp="1"/>
          </p:cNvSpPr>
          <p:nvPr>
            <p:ph type="body" sz="quarter" idx="10" hasCustomPrompt="1"/>
          </p:nvPr>
        </p:nvSpPr>
        <p:spPr>
          <a:xfrm>
            <a:off x="2073614" y="2612158"/>
            <a:ext cx="995680" cy="777240"/>
          </a:xfrm>
          <a:prstGeom prst="rect"/>
        </p:spPr>
        <p:txBody>
          <a:bodyPr wrap="none">
            <a:spAutoFit/>
          </a:bodyPr>
          <a:lstStyle>
            <a:lvl1pPr algn="ctr" indent="0" marL="0">
              <a:buNone/>
              <a:defRPr altLang="en-US" dirty="0" sz="6000" lang="zh-CN" smtClean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marL="0"/>
            <a:r>
              <a:rPr altLang="zh-CN" dirty="0" lang="en-US"/>
              <a:t>00</a:t>
            </a:r>
            <a:endParaRPr altLang="en-US" dirty="0" lang="zh-CN"/>
          </a:p>
        </p:txBody>
      </p:sp>
      <p:cxnSp>
        <p:nvCxnSpPr>
          <p:cNvPr id="3145729" name="直接连接符 15"/>
          <p:cNvCxnSpPr>
            <a:cxnSpLocks/>
          </p:cNvCxnSpPr>
          <p:nvPr userDrawn="1"/>
        </p:nvCxnSpPr>
        <p:spPr>
          <a:xfrm flipH="1">
            <a:off x="2720372" y="3535488"/>
            <a:ext cx="494937" cy="523106"/>
          </a:xfrm>
          <a:prstGeom prst="line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590" name="文本占位符 9"/>
          <p:cNvSpPr>
            <a:spLocks noGrp="1"/>
          </p:cNvSpPr>
          <p:nvPr>
            <p:ph type="body" sz="quarter" idx="11" hasCustomPrompt="1"/>
          </p:nvPr>
        </p:nvSpPr>
        <p:spPr>
          <a:xfrm>
            <a:off x="3862067" y="3518101"/>
            <a:ext cx="6712209" cy="304763"/>
          </a:xfrm>
          <a:prstGeom prst="rect"/>
        </p:spPr>
        <p:txBody>
          <a:bodyPr wrap="square">
            <a:spAutoFit/>
          </a:bodyPr>
          <a:lstStyle>
            <a:lvl1pPr algn="ctr" indent="0" marL="0">
              <a:lnSpc>
                <a:spcPct val="150000"/>
              </a:lnSpc>
              <a:buNone/>
              <a:defRPr altLang="en-US" dirty="0" sz="1050" lang="zh-CN" spc="300" smtClean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marL="0"/>
            <a:r>
              <a:rPr altLang="zh-CN" dirty="0" lang="en-US"/>
              <a:t>Please text your title here. Your content to play here.</a:t>
            </a:r>
            <a:endParaRPr altLang="zh-CN" dirty="0" lang="en-US"/>
          </a:p>
        </p:txBody>
      </p:sp>
      <p:sp>
        <p:nvSpPr>
          <p:cNvPr id="1048591" name="标题 12"/>
          <p:cNvSpPr>
            <a:spLocks noGrp="1"/>
          </p:cNvSpPr>
          <p:nvPr>
            <p:ph type="title" hasCustomPrompt="1"/>
          </p:nvPr>
        </p:nvSpPr>
        <p:spPr>
          <a:xfrm>
            <a:off x="3862067" y="2502956"/>
            <a:ext cx="6535286" cy="782431"/>
          </a:xfrm>
          <a:prstGeom prst="rect"/>
        </p:spPr>
        <p:txBody>
          <a:bodyPr/>
          <a:lstStyle>
            <a:lvl1pPr algn="ctr">
              <a:defRPr sz="5500" spc="600"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r>
              <a:rPr altLang="en-US" dirty="0" lang="zh-CN"/>
              <a:t>在此输入标题</a:t>
            </a:r>
            <a:endParaRPr altLang="en-US" dirty="0" lang="zh-CN"/>
          </a:p>
        </p:txBody>
      </p:sp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after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7"/>
                                        <p:tgtEl>
                                          <p:spTgt spid="10485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8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10"/>
                                        <p:tgtEl>
                                          <p:spTgt spid="3145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1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12" nodeType="after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14"/>
                                        <p:tgtEl>
                                          <p:spTgt spid="1048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5">
                            <p:stCondLst>
                              <p:cond delay="1000"/>
                            </p:stCondLst>
                            <p:childTnLst>
                              <p:par>
                                <p:cTn fill="hold" grpId="0" id="16" nodeType="after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18"/>
                                        <p:tgtEl>
                                          <p:spTgt spid="10485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89" grpId="0" build="p">
        <p:tmplLst>
          <p:tmpl lvl="1">
            <p:tnLst>
              <p:par>
                <p:cTn fill="hold" nodeType="afterEffect" presetClass="entr" presetID="22" presetSubtype="4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4858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04858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48590" grpId="0" build="p">
        <p:tmplLst>
          <p:tmpl lvl="1">
            <p:tnLst>
              <p:par>
                <p:cTn fill="hold" nodeType="afterEffect" presetClass="entr" presetID="22" presetSubtype="4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4859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04859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48591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bg>
      <p:bgPr>
        <a:blipFill rotWithShape="1" dpi="0">
          <a:blip xmlns:r="http://schemas.openxmlformats.org/officeDocument/2006/relationships"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标题 12"/>
          <p:cNvSpPr>
            <a:spLocks noGrp="1"/>
          </p:cNvSpPr>
          <p:nvPr>
            <p:ph type="title" hasCustomPrompt="1"/>
          </p:nvPr>
        </p:nvSpPr>
        <p:spPr>
          <a:xfrm>
            <a:off x="1929440" y="338289"/>
            <a:ext cx="8333120" cy="476324"/>
          </a:xfrm>
          <a:prstGeom prst="rect"/>
        </p:spPr>
        <p:txBody>
          <a:bodyPr>
            <a:noAutofit/>
          </a:bodyPr>
          <a:lstStyle>
            <a:lvl1pPr algn="ctr">
              <a:defRPr b="1" sz="2800" spc="60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r>
              <a:rPr altLang="en-US" dirty="0" lang="zh-CN"/>
              <a:t>标题</a:t>
            </a:r>
            <a:endParaRPr altLang="en-US" dirty="0" 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6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xmlns:r="http://schemas.openxmlformats.org/officeDocument/2006/relationships" r:embed="rId5"/>
          <a:tile algn="tl" flip="none" sx="100000" sy="100000" tx="0" ty="0"/>
        </a:blipFill>
        <a:effectLst/>
      </p:bgPr>
    </p:bg>
    <p:spTree>
      <p:nvGrpSpPr>
        <p:cNvPr id="1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lt2" tx1="dk1" tx2="dk2" hlink="hlink" folHlink="folHlink"/>
  <p:sldLayoutIdLst>
    <p:sldLayoutId id="2147483650" r:id="rId1"/>
    <p:sldLayoutId id="2147483651" r:id="rId2"/>
    <p:sldLayoutId id="2147483652" r:id="rId3"/>
    <p:sldLayoutId id="2147483653" r:id="rId4"/>
  </p:sldLayoutIdLst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228600" latinLnBrk="0" marL="228600" rtl="0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28600" latinLnBrk="0" marL="685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4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5" name="矩形 17"/>
          <p:cNvSpPr/>
          <p:nvPr/>
        </p:nvSpPr>
        <p:spPr>
          <a:xfrm rot="21600000">
            <a:off x="2830194" y="1916231"/>
            <a:ext cx="6140787" cy="2682240"/>
          </a:xfrm>
          <a:prstGeom prst="rect"/>
          <a:solidFill>
            <a:srgbClr val="92D04F"/>
          </a:solidFill>
        </p:spPr>
        <p:txBody>
          <a:bodyPr wrap="square">
            <a:spAutoFit/>
          </a:bodyPr>
          <a:p>
            <a:pPr algn="ctr"/>
            <a:r>
              <a:rPr altLang="fr-FR" b="1" dirty="0" sz="2800" lang="en-US" spc="600">
                <a:solidFill>
                  <a:srgbClr val="FFFFFF"/>
                </a:solidFill>
                <a:latin typeface="Carrois Gothic SC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1" dirty="0" sz="2800" lang="en-US" spc="600">
                <a:solidFill>
                  <a:srgbClr val="FFFFFF"/>
                </a:solidFill>
                <a:latin typeface="Carrois Gothic SC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mportance des données ITIE pour assurer une bonne gestion des ressources extractives</a:t>
            </a:r>
            <a:r>
              <a:rPr altLang="fr-FR" b="1" dirty="0" sz="2800" lang="en-US" spc="600">
                <a:solidFill>
                  <a:srgbClr val="FFFFFF"/>
                </a:solidFill>
                <a:latin typeface="Carrois Gothic SC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800" lang="en-US" spc="600">
                <a:solidFill>
                  <a:srgbClr val="FFFFFF"/>
                </a:solidFill>
                <a:latin typeface="Carrois Gothic SC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1" dirty="0" sz="2800" lang="en-US" spc="600">
                <a:solidFill>
                  <a:srgbClr val="FFFFFF"/>
                </a:solidFill>
                <a:latin typeface="Carrois Gothic SC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1" dirty="0" sz="2800" lang="en-US" spc="600">
                <a:solidFill>
                  <a:srgbClr val="FFFFFF"/>
                </a:solidFill>
                <a:latin typeface="Carrois Gothic SC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1" dirty="0" sz="2800" lang="en-US" spc="600">
                <a:solidFill>
                  <a:srgbClr val="FFFFFF"/>
                </a:solidFill>
                <a:latin typeface="Carrois Gothic SC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1" dirty="0" sz="2800" lang="en-US" spc="600">
                <a:solidFill>
                  <a:srgbClr val="FFFFFF"/>
                </a:solidFill>
                <a:latin typeface="Carrois Gothic SC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800" lang="en-US" spc="600">
                <a:solidFill>
                  <a:srgbClr val="FFFFFF"/>
                </a:solidFill>
                <a:latin typeface="Carrois Gothic SC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U</a:t>
            </a:r>
            <a:r>
              <a:rPr altLang="fr-FR" b="1" dirty="0" sz="2800" lang="en-US" spc="600">
                <a:solidFill>
                  <a:srgbClr val="FFFFFF"/>
                </a:solidFill>
                <a:latin typeface="Carrois Gothic SC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1" dirty="0" sz="2800" lang="en-US" spc="600">
                <a:solidFill>
                  <a:srgbClr val="FFFFFF"/>
                </a:solidFill>
                <a:latin typeface="Carrois Gothic SC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800" lang="en-US" spc="600">
                <a:solidFill>
                  <a:srgbClr val="FFFFFF"/>
                </a:solidFill>
                <a:latin typeface="Carrois Gothic SC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C</a:t>
            </a:r>
            <a:r>
              <a:rPr altLang="fr-FR" b="1" dirty="0" sz="2800" lang="en-US" spc="600">
                <a:solidFill>
                  <a:srgbClr val="FFFFFF"/>
                </a:solidFill>
                <a:latin typeface="Carrois Gothic SC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O</a:t>
            </a:r>
            <a:r>
              <a:rPr altLang="fr-FR" b="1" dirty="0" sz="2800" lang="en-US" spc="600">
                <a:solidFill>
                  <a:srgbClr val="FFFFFF"/>
                </a:solidFill>
                <a:latin typeface="Carrois Gothic SC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1" dirty="0" sz="2800" lang="en-US" spc="600">
                <a:solidFill>
                  <a:srgbClr val="FFFFFF"/>
                </a:solidFill>
                <a:latin typeface="Carrois Gothic SC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1" dirty="0" sz="2800" lang="en-US" spc="600">
                <a:solidFill>
                  <a:srgbClr val="FFFFFF"/>
                </a:solidFill>
                <a:latin typeface="Carrois Gothic SC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2800" lang="en-US" spc="600">
                <a:solidFill>
                  <a:srgbClr val="FFFFFF"/>
                </a:solidFill>
                <a:latin typeface="Carrois Gothic SC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X</a:t>
            </a:r>
            <a:r>
              <a:rPr altLang="fr-FR" b="1" dirty="0" sz="2800" lang="en-US" spc="600">
                <a:solidFill>
                  <a:srgbClr val="FFFFFF"/>
                </a:solidFill>
                <a:latin typeface="Carrois Gothic SC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TE </a:t>
            </a:r>
            <a:r>
              <a:rPr altLang="fr-FR" b="1" dirty="0" sz="2800" lang="en-US" spc="600">
                <a:solidFill>
                  <a:srgbClr val="FFFFFF"/>
                </a:solidFill>
                <a:latin typeface="Carrois Gothic SC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1" dirty="0" sz="2800" lang="en-US" spc="600">
                <a:solidFill>
                  <a:srgbClr val="FFFFFF"/>
                </a:solidFill>
                <a:latin typeface="Carrois Gothic SC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2800" lang="en-US" spc="600">
                <a:solidFill>
                  <a:srgbClr val="FFFFFF"/>
                </a:solidFill>
                <a:latin typeface="Carrois Gothic SC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800" lang="en-US" spc="600">
                <a:solidFill>
                  <a:srgbClr val="FFFFFF"/>
                </a:solidFill>
                <a:latin typeface="Carrois Gothic SC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1" dirty="0" sz="2800" lang="en-US" spc="600">
                <a:solidFill>
                  <a:srgbClr val="FFFFFF"/>
                </a:solidFill>
                <a:latin typeface="Carrois Gothic SC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1" dirty="0" sz="2800" lang="en-US" spc="600">
                <a:solidFill>
                  <a:srgbClr val="FFFFFF"/>
                </a:solidFill>
                <a:latin typeface="Carrois Gothic SC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1" dirty="0" sz="2800" lang="en-US" spc="600">
                <a:solidFill>
                  <a:srgbClr val="FFFFFF"/>
                </a:solidFill>
                <a:latin typeface="Carrois Gothic SC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1" dirty="0" sz="2800" lang="en-US" spc="600">
                <a:solidFill>
                  <a:srgbClr val="FFFFFF"/>
                </a:solidFill>
                <a:latin typeface="Carrois Gothic SC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1" dirty="0" sz="2800" lang="en-US" spc="600">
                <a:solidFill>
                  <a:srgbClr val="FFFFFF"/>
                </a:solidFill>
                <a:latin typeface="Carrois Gothic SC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1" dirty="0" sz="2800" lang="en-US" spc="600">
                <a:solidFill>
                  <a:srgbClr val="FFFFFF"/>
                </a:solidFill>
                <a:latin typeface="Carrois Gothic SC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TION </a:t>
            </a:r>
            <a:r>
              <a:rPr altLang="fr-FR" b="1" dirty="0" sz="2800" lang="fr-FR" spc="600">
                <a:solidFill>
                  <a:srgbClr val="FFFFFF"/>
                </a:solidFill>
                <a:latin typeface="Carrois Gothic SC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ÉNERGÉTIQUE </a:t>
            </a:r>
            <a:endParaRPr altLang="zh-CN" b="1" dirty="0" sz="2400" lang="en-US" spc="600">
              <a:solidFill>
                <a:srgbClr val="FFFFFF"/>
              </a:solidFill>
              <a:latin typeface="Carrois Gothic SC"/>
              <a:ea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1048596" name="文本框 19"/>
          <p:cNvSpPr txBox="1"/>
          <p:nvPr/>
        </p:nvSpPr>
        <p:spPr>
          <a:xfrm>
            <a:off x="2830193" y="4991656"/>
            <a:ext cx="6227313" cy="1307593"/>
          </a:xfrm>
          <a:prstGeom prst="rect"/>
          <a:solidFill>
            <a:srgbClr val="02A5E3"/>
          </a:solidFill>
        </p:spPr>
        <p:txBody>
          <a:bodyPr rtlCol="0" wrap="square">
            <a:spAutoFit/>
            <a:scene3d>
              <a:camera prst="orthographicFront"/>
              <a:lightRig dir="t" rig="threePt"/>
            </a:scene3d>
            <a:sp3d contourW="12700"/>
          </a:bodyPr>
          <a:p>
            <a:pPr algn="ctr">
              <a:lnSpc>
                <a:spcPct val="114000"/>
              </a:lnSpc>
            </a:pP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M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J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O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H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M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G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B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L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L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H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endParaRPr b="1" dirty="0" sz="1200" lang="en-US"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  <a:p>
            <a:pPr algn="ctr">
              <a:lnSpc>
                <a:spcPct val="114000"/>
              </a:lnSpc>
            </a:pP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Avocat International </a:t>
            </a:r>
            <a:endParaRPr b="1" dirty="0" sz="1200" lang="en-US"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  <a:p>
            <a:pPr algn="ctr">
              <a:lnSpc>
                <a:spcPct val="114000"/>
              </a:lnSpc>
            </a:pP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Expert en questions de Gouvernance </a:t>
            </a:r>
            <a:endParaRPr b="1" dirty="0" sz="1200" lang="en-US"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  <a:p>
            <a:pPr algn="ctr">
              <a:lnSpc>
                <a:spcPct val="114000"/>
              </a:lnSpc>
            </a:pP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P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1" dirty="0" sz="1400" lang="fr-FR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ésident 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l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c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ion 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Camerounais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P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C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Y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IONAL </a:t>
            </a:r>
            <a:endParaRPr b="1" dirty="0" sz="1200" lang="en-US"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  <a:p>
            <a:pPr algn="ctr">
              <a:lnSpc>
                <a:spcPct val="114000"/>
              </a:lnSpc>
            </a:pP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M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m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b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u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C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o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m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té 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C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m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roun </a:t>
            </a:r>
            <a:endParaRPr b="1" dirty="0" sz="1200" lang="en-US"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  <a:p>
            <a:pPr algn="ctr">
              <a:lnSpc>
                <a:spcPct val="114000"/>
              </a:lnSpc>
            </a:pP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0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5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/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0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2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/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2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0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2</a:t>
            </a:r>
            <a:r>
              <a:rPr altLang="fr-FR" b="1" dirty="0" sz="1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6</a:t>
            </a:r>
            <a:endParaRPr b="1" dirty="0" sz="1100" lang="en-US"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1048597" name="矩形 20"/>
          <p:cNvSpPr/>
          <p:nvPr/>
        </p:nvSpPr>
        <p:spPr>
          <a:xfrm>
            <a:off x="641002" y="415605"/>
            <a:ext cx="11030216" cy="1107440"/>
          </a:xfrm>
          <a:prstGeom prst="rect"/>
        </p:spPr>
        <p:txBody>
          <a:bodyPr wrap="square">
            <a:spAutoFit/>
          </a:bodyPr>
          <a:p>
            <a:pPr algn="dist"/>
            <a:r>
              <a:rPr altLang="fr-FR" b="1" dirty="0" sz="4000" lang="en-US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C</a:t>
            </a:r>
            <a:r>
              <a:rPr altLang="fr-FR" b="1" dirty="0" sz="4000" lang="en-US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o</a:t>
            </a:r>
            <a:r>
              <a:rPr altLang="fr-FR" b="1" dirty="0" sz="4000" lang="en-US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1" dirty="0" sz="4000" lang="en-US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f</a:t>
            </a:r>
            <a:r>
              <a:rPr altLang="fr-FR" b="1" dirty="0" sz="4000" lang="fr-FR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érence </a:t>
            </a:r>
            <a:r>
              <a:rPr altLang="fr-FR" b="1" dirty="0" sz="4000" lang="en-US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-</a:t>
            </a:r>
            <a:r>
              <a:rPr altLang="fr-FR" b="1" dirty="0" sz="4000" lang="en-US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4000" lang="en-US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1" dirty="0" sz="4000" lang="fr-FR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ébat </a:t>
            </a:r>
            <a:r>
              <a:rPr altLang="fr-FR" b="1" dirty="0" sz="4000" lang="en-US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1" dirty="0" sz="4000" lang="en-US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1" dirty="0" sz="4000" lang="en-US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1" dirty="0" sz="4000" lang="en-US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endParaRPr altLang="zh-CN" b="1" dirty="0" sz="3600" lang="en-US">
              <a:blipFill rotWithShape="1" dpi="0">
                <a:blip xmlns:r="http://schemas.openxmlformats.org/officeDocument/2006/relationships" r:embed="rId1"/>
                <a:srcRect/>
                <a:tile algn="tl" flip="none" sx="100000" sy="100000" tx="0" ty="0"/>
              </a:blip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  <a:p>
            <a:pPr algn="dist"/>
            <a:r>
              <a:rPr altLang="fr-FR" b="1" dirty="0" sz="4000" lang="en-US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4000" lang="en-US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1" dirty="0" sz="4000" lang="en-US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u</a:t>
            </a:r>
            <a:r>
              <a:rPr altLang="fr-FR" b="1" dirty="0" sz="4000" lang="en-US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1" dirty="0" sz="4000" lang="en-US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4000" lang="en-US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l</a:t>
            </a:r>
            <a:r>
              <a:rPr altLang="fr-FR" b="1" dirty="0" sz="4000" lang="en-US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1" dirty="0" sz="4000" lang="en-US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4000" lang="en-US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"</a:t>
            </a:r>
            <a:r>
              <a:rPr altLang="fr-FR" b="1" dirty="0" sz="4000" lang="en-US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1" dirty="0" sz="4000" lang="en-US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1" dirty="0" sz="4000" lang="en-US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1" dirty="0" sz="4000" lang="en-US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1" dirty="0" sz="4000" lang="en-US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1" dirty="0" sz="4000" lang="en-US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1" dirty="0" sz="4000" lang="en-US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tion </a:t>
            </a:r>
            <a:r>
              <a:rPr altLang="fr-FR" b="1" dirty="0" sz="4000" lang="fr-FR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Énergétique</a:t>
            </a:r>
            <a:r>
              <a:rPr altLang="fr-FR" b="1" dirty="0" sz="4000" lang="en-US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"</a:t>
            </a:r>
            <a:endParaRPr altLang="zh-CN" b="1" dirty="0" sz="4000" lang="en-US">
              <a:blipFill rotWithShape="1" dpi="0">
                <a:blip xmlns:r="http://schemas.openxmlformats.org/officeDocument/2006/relationships" r:embed="rId1"/>
                <a:srcRect/>
                <a:tile algn="tl" flip="none" sx="100000" sy="100000" tx="0" ty="0"/>
              </a:blip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cxnSp>
        <p:nvCxnSpPr>
          <p:cNvPr id="3145730" name="直接连接符 21"/>
          <p:cNvCxnSpPr>
            <a:cxnSpLocks/>
          </p:cNvCxnSpPr>
          <p:nvPr/>
        </p:nvCxnSpPr>
        <p:spPr>
          <a:xfrm>
            <a:off x="2441448" y="1737360"/>
            <a:ext cx="1271016" cy="0"/>
          </a:xfrm>
          <a:prstGeom prst="line"/>
          <a:ln>
            <a:gradFill>
              <a:gsLst>
                <a:gs pos="0">
                  <a:schemeClr val="accent1">
                    <a:lumMod val="5000"/>
                    <a:lumOff val="95000"/>
                    <a:alpha val="12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  <a:alpha val="3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1" name="直接连接符 22"/>
          <p:cNvCxnSpPr>
            <a:cxnSpLocks/>
          </p:cNvCxnSpPr>
          <p:nvPr/>
        </p:nvCxnSpPr>
        <p:spPr>
          <a:xfrm>
            <a:off x="2572393" y="1523046"/>
            <a:ext cx="0" cy="1491872"/>
          </a:xfrm>
          <a:prstGeom prst="line"/>
          <a:ln>
            <a:gradFill>
              <a:gsLst>
                <a:gs pos="0">
                  <a:schemeClr val="accent1">
                    <a:lumMod val="5000"/>
                    <a:lumOff val="95000"/>
                    <a:alpha val="12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  <a:alpha val="3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2" name="直接连接符 24"/>
          <p:cNvCxnSpPr>
            <a:cxnSpLocks/>
          </p:cNvCxnSpPr>
          <p:nvPr/>
        </p:nvCxnSpPr>
        <p:spPr>
          <a:xfrm>
            <a:off x="9190061" y="2974564"/>
            <a:ext cx="0" cy="1491872"/>
          </a:xfrm>
          <a:prstGeom prst="line"/>
          <a:ln>
            <a:gradFill>
              <a:gsLst>
                <a:gs pos="0">
                  <a:schemeClr val="accent1">
                    <a:lumMod val="5000"/>
                    <a:lumOff val="95000"/>
                    <a:alpha val="12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  <a:alpha val="3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ver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after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dur="500" id="7"/>
                                        <p:tgtEl>
                                          <p:spTgt spid="1048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8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9" nodeType="after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dur="500" id="11"/>
                                        <p:tgtEl>
                                          <p:spTgt spid="1048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0">
                            <p:stCondLst>
                              <p:cond delay="2000"/>
                            </p:stCondLst>
                            <p:childTnLst>
                              <p:par>
                                <p:cTn fill="hold" grpId="0" id="21" nodeType="afterEffect" presetClass="entr" presetID="43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" id="23"/>
                                        <p:tgtEl>
                                          <p:spTgt spid="10485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400" fill="hold" id="24"/>
                                        <p:tgtEl>
                                          <p:spTgt spid="1048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400" fill="hold" id="25"/>
                                        <p:tgtEl>
                                          <p:spTgt spid="1048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ecel="50000" dur="600" fill="hold" id="26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8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ecel="50000" dur="600" fill="hold" id="27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8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8">
                            <p:stCondLst>
                              <p:cond delay="3000"/>
                            </p:stCondLst>
                            <p:childTnLst>
                              <p:par>
                                <p:cTn fill="hold" id="29" nodeType="after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31"/>
                                        <p:tgtEl>
                                          <p:spTgt spid="3145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32">
                            <p:stCondLst>
                              <p:cond delay="3500"/>
                            </p:stCondLst>
                            <p:childTnLst>
                              <p:par>
                                <p:cTn fill="hold" id="33" nodeType="after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35"/>
                                        <p:tgtEl>
                                          <p:spTgt spid="3145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40">
                            <p:stCondLst>
                              <p:cond delay="4500"/>
                            </p:stCondLst>
                            <p:childTnLst>
                              <p:par>
                                <p:cTn fill="hold" id="41" nodeType="after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43"/>
                                        <p:tgtEl>
                                          <p:spTgt spid="3145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95" grpId="0"/>
      <p:bldP spid="1048596" grpId="0"/>
      <p:bldP spid="104859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8" name="矩形 25"/>
          <p:cNvSpPr/>
          <p:nvPr/>
        </p:nvSpPr>
        <p:spPr>
          <a:xfrm>
            <a:off x="1847089" y="2799733"/>
            <a:ext cx="2579404" cy="802640"/>
          </a:xfrm>
          <a:prstGeom prst="rect"/>
          <a:noFill/>
          <a:ln>
            <a:noFill/>
          </a:ln>
        </p:spPr>
        <p:txBody>
          <a:bodyPr wrap="square">
            <a:spAutoFit/>
          </a:bodyPr>
          <a:p>
            <a:pPr algn="ctr" defTabSz="914400" eaLnBrk="1" fontAlgn="auto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altLang="fr-FR" baseline="0" b="0" cap="none" dirty="0" sz="2800" i="0" kern="1200" kumimoji="0" lang="en-US" noProof="0" normalizeH="0" spc="0" strike="noStrike" u="none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P</a:t>
            </a:r>
            <a:r>
              <a:rPr altLang="fr-FR" baseline="0" b="0" cap="none" dirty="0" sz="2800" i="0" kern="1200" kumimoji="0" lang="en-US" noProof="0" normalizeH="0" spc="0" strike="noStrike" u="none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L</a:t>
            </a:r>
            <a:r>
              <a:rPr altLang="fr-FR" baseline="0" b="0" cap="none" dirty="0" sz="2800" i="0" kern="1200" kumimoji="0" lang="en-US" noProof="0" normalizeH="0" spc="0" strike="noStrike" u="none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A</a:t>
            </a:r>
            <a:r>
              <a:rPr altLang="fr-FR" baseline="0" b="0" cap="none" dirty="0" sz="2800" i="0" kern="1200" kumimoji="0" lang="en-US" noProof="0" normalizeH="0" spc="0" strike="noStrike" u="none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N</a:t>
            </a:r>
            <a:r>
              <a:rPr altLang="fr-FR" baseline="0" b="0" cap="none" dirty="0" sz="2800" i="0" kern="1200" kumimoji="0" lang="en-US" noProof="0" normalizeH="0" spc="0" strike="noStrike" u="none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altLang="fr-FR" baseline="0" b="0" cap="none" dirty="0" sz="2800" i="0" kern="1200" kumimoji="0" lang="en-US" noProof="0" normalizeH="0" spc="0" strike="noStrike" u="none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D</a:t>
            </a:r>
            <a:r>
              <a:rPr altLang="fr-FR" baseline="0" b="0" cap="none" dirty="0" sz="2800" i="0" kern="1200" kumimoji="0" lang="en-US" noProof="0" normalizeH="0" spc="0" strike="noStrike" u="none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E</a:t>
            </a:r>
            <a:endParaRPr altLang="zh-CN" baseline="0" b="0" cap="none" dirty="0" sz="2400" i="0" kern="1200" kumimoji="0" lang="en-US" noProof="0" normalizeH="0" spc="0" strike="noStrike" u="none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algn="ctr" defTabSz="914400" eaLnBrk="1" fontAlgn="auto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altLang="fr-FR" baseline="0" b="0" cap="none" dirty="0" sz="2800" i="0" kern="1200" kumimoji="0" lang="en-US" noProof="0" normalizeH="0" spc="0" strike="noStrike" u="none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P</a:t>
            </a:r>
            <a:r>
              <a:rPr altLang="fr-FR" baseline="0" b="0" cap="none" dirty="0" sz="2800" i="0" kern="1200" kumimoji="0" lang="en-US" noProof="0" normalizeH="0" spc="0" strike="noStrike" u="none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R</a:t>
            </a:r>
            <a:r>
              <a:rPr altLang="fr-FR" baseline="0" b="0" cap="none" dirty="0" sz="2800" i="0" kern="1200" kumimoji="0" lang="fr-FR" noProof="0" normalizeH="0" spc="0" strike="noStrike" u="none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ÉSENTATION </a:t>
            </a:r>
            <a:endParaRPr altLang="zh-CN" baseline="0" b="0" cap="none" dirty="0" sz="3600" i="0" kern="1200" kumimoji="0" lang="en-US" noProof="0" normalizeH="0" spc="0" strike="noStrike" u="none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048599" name="矩形 29"/>
          <p:cNvSpPr/>
          <p:nvPr/>
        </p:nvSpPr>
        <p:spPr>
          <a:xfrm>
            <a:off x="5703034" y="1455223"/>
            <a:ext cx="5735128" cy="599440"/>
          </a:xfrm>
          <a:prstGeom prst="rect"/>
          <a:effectLst/>
        </p:spPr>
        <p:txBody>
          <a:bodyPr wrap="square">
            <a:spAutoFit/>
          </a:bodyPr>
          <a:p>
            <a:pPr lvl="0"/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ppel 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u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c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o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xte 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ansparence 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u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c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teur 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xtractif 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Camerounais 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u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p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o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nt 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v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u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l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'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endParaRPr altLang="en-US" b="1" dirty="0" sz="2400" lang="zh-CN"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1048600" name="圆角矩形 55"/>
          <p:cNvSpPr/>
          <p:nvPr/>
        </p:nvSpPr>
        <p:spPr bwMode="auto">
          <a:xfrm>
            <a:off x="4857488" y="1455223"/>
            <a:ext cx="516977" cy="533057"/>
          </a:xfrm>
          <a:prstGeom prst="ellipse"/>
          <a:solidFill>
            <a:schemeClr val="tx1"/>
          </a:solidFill>
          <a:ln w="38100">
            <a:noFill/>
          </a:ln>
          <a:effectLst>
            <a:outerShdw algn="tr" blurRad="203200" dir="8100000" dist="88900" rotWithShape="0" sx="102000" sy="10200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altLang="zh-CN" b="1" dirty="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1</a:t>
            </a:r>
            <a:endParaRPr altLang="en-US" b="1" dirty="0" lang="zh-CN"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1048601" name="矩形 31"/>
          <p:cNvSpPr/>
          <p:nvPr/>
        </p:nvSpPr>
        <p:spPr>
          <a:xfrm>
            <a:off x="5703034" y="2525177"/>
            <a:ext cx="5980791" cy="599440"/>
          </a:xfrm>
          <a:prstGeom prst="rect"/>
          <a:effectLst/>
        </p:spPr>
        <p:txBody>
          <a:bodyPr wrap="square">
            <a:spAutoFit/>
          </a:bodyPr>
          <a:p>
            <a:pPr lvl="0"/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j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eux 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l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p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c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p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o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u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l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tion </a:t>
            </a:r>
            <a:r>
              <a:rPr altLang="fr-FR" b="1" dirty="0" sz="2000" lang="fr-FR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énergétique </a:t>
            </a:r>
            <a:endParaRPr altLang="en-US" b="1" dirty="0" sz="2000" lang="zh-CN"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1048602" name="圆角矩形 74"/>
          <p:cNvSpPr/>
          <p:nvPr/>
        </p:nvSpPr>
        <p:spPr bwMode="auto">
          <a:xfrm>
            <a:off x="4857488" y="2405969"/>
            <a:ext cx="516977" cy="533057"/>
          </a:xfrm>
          <a:prstGeom prst="ellipse"/>
          <a:solidFill>
            <a:schemeClr val="tx1"/>
          </a:solidFill>
          <a:ln w="38100">
            <a:noFill/>
          </a:ln>
          <a:effectLst>
            <a:outerShdw algn="tr" blurRad="203200" dir="8100000" dist="88900" rotWithShape="0" sx="102000" sy="10200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altLang="zh-CN" b="1" dirty="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2</a:t>
            </a:r>
            <a:endParaRPr altLang="en-US" b="1" dirty="0" lang="zh-CN"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1048603" name="矩形 33"/>
          <p:cNvSpPr/>
          <p:nvPr/>
        </p:nvSpPr>
        <p:spPr>
          <a:xfrm>
            <a:off x="5721550" y="3510932"/>
            <a:ext cx="5738687" cy="599440"/>
          </a:xfrm>
          <a:prstGeom prst="rect"/>
          <a:effectLst/>
        </p:spPr>
        <p:txBody>
          <a:bodyPr wrap="square">
            <a:spAutoFit/>
          </a:bodyPr>
          <a:p>
            <a:pPr lvl="0"/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1" dirty="0" sz="2000" lang="fr-FR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éfis 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l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parence 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p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o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u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l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ition </a:t>
            </a:r>
            <a:r>
              <a:rPr altLang="fr-FR" b="1" dirty="0" sz="2000" lang="fr-FR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énergétique</a:t>
            </a:r>
            <a:endParaRPr altLang="en-US" b="1" dirty="0" sz="1050" lang="zh-CN"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1048604" name="圆角矩形 100"/>
          <p:cNvSpPr/>
          <p:nvPr/>
        </p:nvSpPr>
        <p:spPr bwMode="auto">
          <a:xfrm>
            <a:off x="4857487" y="3429000"/>
            <a:ext cx="516977" cy="533057"/>
          </a:xfrm>
          <a:prstGeom prst="ellipse"/>
          <a:solidFill>
            <a:schemeClr val="tx1"/>
          </a:solidFill>
          <a:ln w="38100">
            <a:noFill/>
          </a:ln>
          <a:effectLst>
            <a:outerShdw algn="tr" blurRad="203200" dir="8100000" dist="88900" rotWithShape="0" sx="102000" sy="10200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altLang="zh-CN" b="1" dirty="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3</a:t>
            </a:r>
            <a:endParaRPr altLang="en-US" b="1" dirty="0" lang="zh-CN"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1048605" name="矩形 35"/>
          <p:cNvSpPr/>
          <p:nvPr/>
        </p:nvSpPr>
        <p:spPr>
          <a:xfrm>
            <a:off x="5743769" y="4513747"/>
            <a:ext cx="5727728" cy="853439"/>
          </a:xfrm>
          <a:prstGeom prst="rect"/>
          <a:effectLst/>
        </p:spPr>
        <p:txBody>
          <a:bodyPr wrap="square">
            <a:spAutoFit/>
          </a:bodyPr>
          <a:p>
            <a:pPr lvl="0"/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P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 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p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o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p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o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sition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p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o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u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l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'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m</a:t>
            </a:r>
            <a:r>
              <a:rPr altLang="fr-FR" b="1" dirty="0" sz="2000" lang="fr-FR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élior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o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l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p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arence 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ITIE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000" lang="fr-FR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à 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l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'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u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l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1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ition </a:t>
            </a:r>
            <a:r>
              <a:rPr altLang="fr-FR" b="1" dirty="0" sz="2000" lang="fr-FR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énergétique </a:t>
            </a:r>
            <a:endParaRPr altLang="en-US" b="1" dirty="0" sz="1050" lang="zh-CN"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1048606" name="圆角矩形 106"/>
          <p:cNvSpPr/>
          <p:nvPr/>
        </p:nvSpPr>
        <p:spPr bwMode="auto">
          <a:xfrm>
            <a:off x="4857486" y="4452030"/>
            <a:ext cx="516977" cy="533057"/>
          </a:xfrm>
          <a:prstGeom prst="ellipse"/>
          <a:solidFill>
            <a:schemeClr val="tx1"/>
          </a:solidFill>
          <a:ln w="38100">
            <a:noFill/>
          </a:ln>
          <a:effectLst>
            <a:outerShdw algn="tr" blurRad="203200" dir="8100000" dist="88900" rotWithShape="0" sx="102000" sy="10200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altLang="zh-CN" b="1" dirty="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4</a:t>
            </a:r>
            <a:endParaRPr altLang="en-US" b="1" dirty="0" lang="zh-CN"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with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7"/>
                                        <p:tgtEl>
                                          <p:spTgt spid="1048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6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17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9"/>
                                        <p:tgtEl>
                                          <p:spTgt spid="1048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0"/>
                                        <p:tgtEl>
                                          <p:spTgt spid="1048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1">
                            <p:stCondLst>
                              <p:cond delay="1000"/>
                            </p:stCondLst>
                            <p:childTnLst>
                              <p:par>
                                <p:cTn fill="hold" grpId="0" id="22" nodeType="after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dur="500" id="24"/>
                                        <p:tgtEl>
                                          <p:spTgt spid="1048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5">
                            <p:stCondLst>
                              <p:cond delay="1500"/>
                            </p:stCondLst>
                            <p:childTnLst>
                              <p:par>
                                <p:cTn fill="hold" grpId="0" id="26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8"/>
                                        <p:tgtEl>
                                          <p:spTgt spid="1048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9"/>
                                        <p:tgtEl>
                                          <p:spTgt spid="1048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30">
                            <p:stCondLst>
                              <p:cond delay="2000"/>
                            </p:stCondLst>
                            <p:childTnLst>
                              <p:par>
                                <p:cTn fill="hold" grpId="0" id="31" nodeType="after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dur="500" id="33"/>
                                        <p:tgtEl>
                                          <p:spTgt spid="1048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34">
                            <p:stCondLst>
                              <p:cond delay="2500"/>
                            </p:stCondLst>
                            <p:childTnLst>
                              <p:par>
                                <p:cTn fill="hold" grpId="0" id="35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37"/>
                                        <p:tgtEl>
                                          <p:spTgt spid="1048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38"/>
                                        <p:tgtEl>
                                          <p:spTgt spid="1048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39">
                            <p:stCondLst>
                              <p:cond delay="3000"/>
                            </p:stCondLst>
                            <p:childTnLst>
                              <p:par>
                                <p:cTn fill="hold" grpId="0" id="40" nodeType="after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dur="500" id="42"/>
                                        <p:tgtEl>
                                          <p:spTgt spid="1048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43">
                            <p:stCondLst>
                              <p:cond delay="3500"/>
                            </p:stCondLst>
                            <p:childTnLst>
                              <p:par>
                                <p:cTn fill="hold" grpId="0" id="44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46"/>
                                        <p:tgtEl>
                                          <p:spTgt spid="1048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47"/>
                                        <p:tgtEl>
                                          <p:spTgt spid="1048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48">
                            <p:stCondLst>
                              <p:cond delay="4000"/>
                            </p:stCondLst>
                            <p:childTnLst>
                              <p:par>
                                <p:cTn fill="hold" grpId="0" id="49" nodeType="after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dur="500" id="51"/>
                                        <p:tgtEl>
                                          <p:spTgt spid="1048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98" grpId="0"/>
      <p:bldP spid="1048599" grpId="0" bldLvl="0" animBg="1"/>
      <p:bldP spid="1048600" grpId="0" animBg="1"/>
      <p:bldP spid="1048601" grpId="0" bldLvl="0" animBg="1"/>
      <p:bldP spid="1048602" grpId="0" animBg="1"/>
      <p:bldP spid="1048603" grpId="0" bldLvl="0" animBg="1"/>
      <p:bldP spid="1048604" grpId="0" animBg="1"/>
      <p:bldP spid="1048605" grpId="0" bldLvl="0" animBg="1"/>
      <p:bldP spid="104860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文本占位符 6"/>
          <p:cNvSpPr>
            <a:spLocks noGrp="1"/>
          </p:cNvSpPr>
          <p:nvPr>
            <p:ph type="body" sz="quarter" idx="10"/>
          </p:nvPr>
        </p:nvSpPr>
        <p:spPr>
          <a:xfrm>
            <a:off x="2073614" y="2612158"/>
            <a:ext cx="716280" cy="777240"/>
          </a:xfrm>
        </p:spPr>
        <p:txBody>
          <a:bodyPr/>
          <a:p>
            <a:r>
              <a:rPr altLang="zh-CN" dirty="0" lang="en-US"/>
              <a:t>01</a:t>
            </a:r>
            <a:endParaRPr altLang="zh-CN" dirty="0" lang="en-US"/>
          </a:p>
        </p:txBody>
      </p:sp>
      <p:sp>
        <p:nvSpPr>
          <p:cNvPr id="1048593" name="文本占位符 10"/>
          <p:cNvSpPr>
            <a:spLocks noGrp="1"/>
          </p:cNvSpPr>
          <p:nvPr>
            <p:ph type="body" sz="quarter" idx="11"/>
          </p:nvPr>
        </p:nvSpPr>
        <p:spPr>
          <a:xfrm>
            <a:off x="3344673" y="2066772"/>
            <a:ext cx="6711950" cy="4028440"/>
          </a:xfrm>
        </p:spPr>
        <p:txBody>
          <a:bodyPr/>
          <a:p>
            <a:r>
              <a:rPr altLang="fr-FR" b="1" dirty="0" sz="2000" lang="en-US">
                <a:solidFill>
                  <a:srgbClr val="C00000"/>
                </a:solidFill>
              </a:rPr>
              <a:t>D</a:t>
            </a:r>
            <a:r>
              <a:rPr altLang="fr-FR" b="1" dirty="0" sz="2000" lang="fr-FR">
                <a:solidFill>
                  <a:srgbClr val="C00000"/>
                </a:solidFill>
              </a:rPr>
              <a:t>écision </a:t>
            </a:r>
            <a:r>
              <a:rPr altLang="fr-FR" b="1" dirty="0" sz="2000" lang="en-US">
                <a:solidFill>
                  <a:srgbClr val="C00000"/>
                </a:solidFill>
              </a:rPr>
              <a:t>d</a:t>
            </a:r>
            <a:r>
              <a:rPr altLang="fr-FR" b="1" dirty="0" sz="2000" lang="en-US">
                <a:solidFill>
                  <a:srgbClr val="C00000"/>
                </a:solidFill>
              </a:rPr>
              <a:t>u</a:t>
            </a:r>
            <a:r>
              <a:rPr altLang="fr-FR" b="1" dirty="0" sz="2000" lang="en-US">
                <a:solidFill>
                  <a:srgbClr val="C00000"/>
                </a:solidFill>
              </a:rPr>
              <a:t> </a:t>
            </a:r>
            <a:r>
              <a:rPr altLang="fr-FR" b="1" dirty="0" sz="2000" lang="en-US">
                <a:solidFill>
                  <a:srgbClr val="C00000"/>
                </a:solidFill>
              </a:rPr>
              <a:t>C</a:t>
            </a:r>
            <a:r>
              <a:rPr altLang="fr-FR" b="1" dirty="0" sz="2000" lang="en-US">
                <a:solidFill>
                  <a:srgbClr val="C00000"/>
                </a:solidFill>
              </a:rPr>
              <a:t>A</a:t>
            </a:r>
            <a:r>
              <a:rPr altLang="fr-FR" b="1" dirty="0" sz="2000" lang="en-US">
                <a:solidFill>
                  <a:srgbClr val="C00000"/>
                </a:solidFill>
              </a:rPr>
              <a:t> </a:t>
            </a:r>
            <a:r>
              <a:rPr altLang="fr-FR" b="1" dirty="0" sz="2000" lang="en-US">
                <a:solidFill>
                  <a:srgbClr val="C00000"/>
                </a:solidFill>
              </a:rPr>
              <a:t>I</a:t>
            </a:r>
            <a:r>
              <a:rPr altLang="fr-FR" b="1" dirty="0" sz="2000" lang="en-US">
                <a:solidFill>
                  <a:srgbClr val="C00000"/>
                </a:solidFill>
              </a:rPr>
              <a:t>T</a:t>
            </a:r>
            <a:r>
              <a:rPr altLang="fr-FR" b="1" dirty="0" sz="2000" lang="en-US">
                <a:solidFill>
                  <a:srgbClr val="C00000"/>
                </a:solidFill>
              </a:rPr>
              <a:t>I</a:t>
            </a:r>
            <a:r>
              <a:rPr altLang="fr-FR" b="1" dirty="0" sz="2000" lang="en-US">
                <a:solidFill>
                  <a:srgbClr val="C00000"/>
                </a:solidFill>
              </a:rPr>
              <a:t>E</a:t>
            </a:r>
            <a:r>
              <a:rPr altLang="fr-FR" b="1" dirty="0" sz="2000" lang="en-US">
                <a:solidFill>
                  <a:srgbClr val="C00000"/>
                </a:solidFill>
              </a:rPr>
              <a:t> </a:t>
            </a:r>
            <a:r>
              <a:rPr altLang="fr-FR" b="1" dirty="0" sz="2000" lang="en-US">
                <a:solidFill>
                  <a:srgbClr val="C00000"/>
                </a:solidFill>
              </a:rPr>
              <a:t>du 29 février 2024</a:t>
            </a:r>
            <a:r>
              <a:rPr altLang="fr-FR" b="1" dirty="0" sz="2000" lang="en-US">
                <a:solidFill>
                  <a:srgbClr val="C00000"/>
                </a:solidFill>
              </a:rPr>
              <a:t> </a:t>
            </a:r>
            <a:r>
              <a:rPr altLang="fr-FR" b="1" dirty="0" sz="2000" lang="en-US">
                <a:solidFill>
                  <a:srgbClr val="C00000"/>
                </a:solidFill>
              </a:rPr>
              <a:t>su</a:t>
            </a:r>
            <a:r>
              <a:rPr altLang="fr-FR" b="1" dirty="0" sz="2000" lang="en-US">
                <a:solidFill>
                  <a:srgbClr val="C00000"/>
                </a:solidFill>
              </a:rPr>
              <a:t>i</a:t>
            </a:r>
            <a:r>
              <a:rPr altLang="fr-FR" b="1" dirty="0" sz="2000" lang="en-US">
                <a:solidFill>
                  <a:srgbClr val="C00000"/>
                </a:solidFill>
              </a:rPr>
              <a:t>t</a:t>
            </a:r>
            <a:r>
              <a:rPr altLang="fr-FR" b="1" dirty="0" sz="2000" lang="en-US">
                <a:solidFill>
                  <a:srgbClr val="C00000"/>
                </a:solidFill>
              </a:rPr>
              <a:t>e</a:t>
            </a:r>
            <a:r>
              <a:rPr altLang="fr-FR" b="1" dirty="0" sz="2000" lang="en-US">
                <a:solidFill>
                  <a:srgbClr val="C00000"/>
                </a:solidFill>
              </a:rPr>
              <a:t> </a:t>
            </a:r>
            <a:r>
              <a:rPr altLang="fr-FR" b="1" dirty="0" sz="2000" lang="fr-FR">
                <a:solidFill>
                  <a:srgbClr val="C00000"/>
                </a:solidFill>
              </a:rPr>
              <a:t>à </a:t>
            </a:r>
            <a:r>
              <a:rPr altLang="fr-FR" b="1" dirty="0" sz="2000" lang="en-US">
                <a:solidFill>
                  <a:srgbClr val="C00000"/>
                </a:solidFill>
              </a:rPr>
              <a:t>la</a:t>
            </a:r>
            <a:r>
              <a:rPr altLang="fr-FR" b="1" dirty="0" sz="2000" lang="en-US">
                <a:solidFill>
                  <a:srgbClr val="C00000"/>
                </a:solidFill>
              </a:rPr>
              <a:t> </a:t>
            </a:r>
            <a:r>
              <a:rPr altLang="fr-FR" b="1" dirty="0" sz="2000" lang="en-US">
                <a:solidFill>
                  <a:srgbClr val="C00000"/>
                </a:solidFill>
              </a:rPr>
              <a:t>V</a:t>
            </a:r>
            <a:r>
              <a:rPr altLang="fr-FR" b="1" dirty="0" sz="2000" lang="en-US">
                <a:solidFill>
                  <a:srgbClr val="C00000"/>
                </a:solidFill>
              </a:rPr>
              <a:t>a</a:t>
            </a:r>
            <a:r>
              <a:rPr altLang="fr-FR" b="1" dirty="0" sz="2000" lang="en-US">
                <a:solidFill>
                  <a:srgbClr val="C00000"/>
                </a:solidFill>
              </a:rPr>
              <a:t>l</a:t>
            </a:r>
            <a:r>
              <a:rPr altLang="fr-FR" b="1" dirty="0" sz="2000" lang="en-US">
                <a:solidFill>
                  <a:srgbClr val="C00000"/>
                </a:solidFill>
              </a:rPr>
              <a:t>i</a:t>
            </a:r>
            <a:r>
              <a:rPr altLang="fr-FR" b="1" dirty="0" sz="2000" lang="en-US">
                <a:solidFill>
                  <a:srgbClr val="C00000"/>
                </a:solidFill>
              </a:rPr>
              <a:t>d</a:t>
            </a:r>
            <a:r>
              <a:rPr altLang="fr-FR" b="1" dirty="0" sz="2000" lang="en-US">
                <a:solidFill>
                  <a:srgbClr val="C00000"/>
                </a:solidFill>
              </a:rPr>
              <a:t>a</a:t>
            </a:r>
            <a:r>
              <a:rPr altLang="fr-FR" b="1" dirty="0" sz="2000" lang="en-US">
                <a:solidFill>
                  <a:srgbClr val="C00000"/>
                </a:solidFill>
              </a:rPr>
              <a:t>ti</a:t>
            </a:r>
            <a:r>
              <a:rPr altLang="fr-FR" b="1" dirty="0" sz="2000" lang="en-US">
                <a:solidFill>
                  <a:srgbClr val="C00000"/>
                </a:solidFill>
              </a:rPr>
              <a:t>o</a:t>
            </a:r>
            <a:r>
              <a:rPr altLang="fr-FR" b="1" dirty="0" sz="2000" lang="en-US">
                <a:solidFill>
                  <a:srgbClr val="C00000"/>
                </a:solidFill>
              </a:rPr>
              <a:t>n</a:t>
            </a:r>
            <a:r>
              <a:rPr altLang="fr-FR" b="1" dirty="0" sz="2000" lang="en-US">
                <a:solidFill>
                  <a:srgbClr val="C00000"/>
                </a:solidFill>
              </a:rPr>
              <a:t> </a:t>
            </a:r>
            <a:r>
              <a:rPr altLang="fr-FR" b="1" dirty="0" sz="2000" lang="en-US">
                <a:solidFill>
                  <a:srgbClr val="C00000"/>
                </a:solidFill>
              </a:rPr>
              <a:t>d</a:t>
            </a:r>
            <a:r>
              <a:rPr altLang="fr-FR" b="1" dirty="0" sz="2000" lang="en-US">
                <a:solidFill>
                  <a:srgbClr val="C00000"/>
                </a:solidFill>
              </a:rPr>
              <a:t>u</a:t>
            </a:r>
            <a:r>
              <a:rPr altLang="fr-FR" b="1" dirty="0" sz="2000" lang="en-US">
                <a:solidFill>
                  <a:srgbClr val="C00000"/>
                </a:solidFill>
              </a:rPr>
              <a:t> </a:t>
            </a:r>
            <a:r>
              <a:rPr altLang="fr-FR" b="1" dirty="0" sz="2000" lang="en-US">
                <a:solidFill>
                  <a:srgbClr val="C00000"/>
                </a:solidFill>
              </a:rPr>
              <a:t>C</a:t>
            </a:r>
            <a:r>
              <a:rPr altLang="fr-FR" b="1" dirty="0" sz="2000" lang="en-US">
                <a:solidFill>
                  <a:srgbClr val="C00000"/>
                </a:solidFill>
              </a:rPr>
              <a:t>a</a:t>
            </a:r>
            <a:r>
              <a:rPr altLang="fr-FR" b="1" dirty="0" sz="2000" lang="en-US">
                <a:solidFill>
                  <a:srgbClr val="C00000"/>
                </a:solidFill>
              </a:rPr>
              <a:t>meroun </a:t>
            </a:r>
            <a:r>
              <a:rPr altLang="fr-FR" b="1" dirty="0" sz="2000" lang="en-US">
                <a:solidFill>
                  <a:srgbClr val="C00000"/>
                </a:solidFill>
              </a:rPr>
              <a:t>:</a:t>
            </a:r>
            <a:r>
              <a:rPr altLang="fr-FR" dirty="0" sz="2000" lang="en-US"/>
              <a:t> </a:t>
            </a:r>
            <a:endParaRPr altLang="zh-CN" dirty="0" sz="2400" lang="en-US"/>
          </a:p>
          <a:p>
            <a:pPr indent="0" marL="0">
              <a:buNone/>
            </a:pPr>
            <a:r>
              <a:rPr altLang="fr-FR" dirty="0" sz="2000" lang="en-US"/>
              <a:t>S</a:t>
            </a:r>
            <a:r>
              <a:rPr altLang="fr-FR" dirty="0" sz="2000" lang="en-US"/>
              <a:t>c</a:t>
            </a:r>
            <a:r>
              <a:rPr altLang="fr-FR" dirty="0" sz="2000" lang="en-US"/>
              <a:t>o</a:t>
            </a:r>
            <a:r>
              <a:rPr altLang="fr-FR" dirty="0" sz="2000" lang="en-US"/>
              <a:t>r</a:t>
            </a:r>
            <a:r>
              <a:rPr altLang="fr-FR" dirty="0" sz="2000" lang="en-US"/>
              <a:t>e</a:t>
            </a:r>
            <a:r>
              <a:rPr altLang="fr-FR" dirty="0" sz="2000" lang="en-US"/>
              <a:t> </a:t>
            </a:r>
            <a:r>
              <a:rPr altLang="fr-FR" dirty="0" sz="2000" lang="en-US"/>
              <a:t>d</a:t>
            </a:r>
            <a:r>
              <a:rPr altLang="fr-FR" dirty="0" sz="2000" lang="en-US"/>
              <a:t>e</a:t>
            </a:r>
            <a:r>
              <a:rPr altLang="fr-FR" dirty="0" sz="2000" lang="en-US"/>
              <a:t> </a:t>
            </a:r>
            <a:r>
              <a:rPr altLang="fr-FR" b="1" dirty="0" sz="2000" lang="en-US">
                <a:solidFill>
                  <a:srgbClr val="FF0000"/>
                </a:solidFill>
              </a:rPr>
              <a:t>5</a:t>
            </a:r>
            <a:r>
              <a:rPr altLang="fr-FR" b="1" dirty="0" sz="2000" lang="en-US">
                <a:solidFill>
                  <a:srgbClr val="FF0000"/>
                </a:solidFill>
              </a:rPr>
              <a:t>3</a:t>
            </a:r>
            <a:r>
              <a:rPr altLang="fr-FR" b="1" dirty="0" sz="2000" lang="en-US">
                <a:solidFill>
                  <a:srgbClr val="FF0000"/>
                </a:solidFill>
              </a:rPr>
              <a:t>/</a:t>
            </a:r>
            <a:r>
              <a:rPr altLang="fr-FR" b="1" dirty="0" sz="2000" lang="en-US">
                <a:solidFill>
                  <a:srgbClr val="FF0000"/>
                </a:solidFill>
              </a:rPr>
              <a:t>1</a:t>
            </a:r>
            <a:r>
              <a:rPr altLang="fr-FR" b="1" dirty="0" sz="2000" lang="en-US">
                <a:solidFill>
                  <a:srgbClr val="FF0000"/>
                </a:solidFill>
              </a:rPr>
              <a:t>0</a:t>
            </a:r>
            <a:r>
              <a:rPr altLang="fr-FR" b="1" dirty="0" sz="2000" lang="en-US">
                <a:solidFill>
                  <a:srgbClr val="FF0000"/>
                </a:solidFill>
              </a:rPr>
              <a:t>0</a:t>
            </a:r>
            <a:r>
              <a:rPr altLang="fr-FR" b="1" dirty="0" sz="2000" lang="en-US">
                <a:solidFill>
                  <a:srgbClr val="FF0000"/>
                </a:solidFill>
              </a:rPr>
              <a:t> </a:t>
            </a:r>
            <a:r>
              <a:rPr altLang="fr-FR" dirty="0" sz="2000" lang="en-US"/>
              <a:t>a</a:t>
            </a:r>
            <a:r>
              <a:rPr altLang="fr-FR" dirty="0" sz="2000" lang="en-US"/>
              <a:t>s</a:t>
            </a:r>
            <a:r>
              <a:rPr altLang="fr-FR" dirty="0" sz="2000" lang="en-US"/>
              <a:t>s</a:t>
            </a:r>
            <a:r>
              <a:rPr altLang="fr-FR" dirty="0" sz="2000" lang="en-US"/>
              <a:t>o</a:t>
            </a:r>
            <a:r>
              <a:rPr altLang="fr-FR" dirty="0" sz="2000" lang="en-US"/>
              <a:t>r</a:t>
            </a:r>
            <a:r>
              <a:rPr altLang="fr-FR" dirty="0" sz="2000" lang="en-US"/>
              <a:t>t</a:t>
            </a:r>
            <a:r>
              <a:rPr altLang="fr-FR" dirty="0" sz="2000" lang="en-US"/>
              <a:t>i</a:t>
            </a:r>
            <a:r>
              <a:rPr altLang="fr-FR" dirty="0" sz="2000" lang="en-US"/>
              <a:t> </a:t>
            </a:r>
            <a:r>
              <a:rPr altLang="fr-FR" dirty="0" sz="2000" lang="en-US"/>
              <a:t>d</a:t>
            </a:r>
            <a:r>
              <a:rPr altLang="fr-FR" dirty="0" sz="2000" lang="en-US"/>
              <a:t>'</a:t>
            </a:r>
            <a:r>
              <a:rPr altLang="fr-FR" dirty="0" sz="2000" lang="en-US"/>
              <a:t>u</a:t>
            </a:r>
            <a:r>
              <a:rPr altLang="fr-FR" dirty="0" sz="2000" lang="en-US"/>
              <a:t>n</a:t>
            </a:r>
            <a:r>
              <a:rPr altLang="fr-FR" dirty="0" sz="2000" lang="en-US"/>
              <a:t>e</a:t>
            </a:r>
            <a:r>
              <a:rPr altLang="fr-FR" dirty="0" sz="2000" lang="en-US"/>
              <a:t> </a:t>
            </a:r>
            <a:r>
              <a:rPr altLang="fr-FR" dirty="0" sz="2000" lang="en-US"/>
              <a:t>S</a:t>
            </a:r>
            <a:r>
              <a:rPr altLang="fr-FR" dirty="0" sz="2000" lang="en-US"/>
              <a:t>u</a:t>
            </a:r>
            <a:r>
              <a:rPr altLang="fr-FR" dirty="0" sz="2000" lang="en-US"/>
              <a:t>s</a:t>
            </a:r>
            <a:r>
              <a:rPr altLang="fr-FR" dirty="0" sz="2000" lang="en-US"/>
              <a:t>p</a:t>
            </a:r>
            <a:r>
              <a:rPr altLang="fr-FR" dirty="0" sz="2000" lang="en-US"/>
              <a:t>ension </a:t>
            </a:r>
            <a:r>
              <a:rPr altLang="fr-FR" dirty="0" sz="2000" lang="en-US"/>
              <a:t>pour </a:t>
            </a:r>
            <a:r>
              <a:rPr altLang="fr-FR" dirty="0" sz="2000" lang="en-US"/>
              <a:t>d</a:t>
            </a:r>
            <a:r>
              <a:rPr altLang="fr-FR" dirty="0" sz="2000" lang="fr-FR"/>
              <a:t>éficit </a:t>
            </a:r>
            <a:r>
              <a:rPr altLang="fr-FR" dirty="0" sz="2000" lang="en-US"/>
              <a:t>d</a:t>
            </a:r>
            <a:r>
              <a:rPr altLang="fr-FR" dirty="0" sz="2000" lang="en-US"/>
              <a:t>'</a:t>
            </a:r>
            <a:r>
              <a:rPr altLang="fr-FR" dirty="0" sz="2000" lang="en-US"/>
              <a:t>e</a:t>
            </a:r>
            <a:r>
              <a:rPr altLang="fr-FR" dirty="0" sz="2000" lang="en-US"/>
              <a:t>n</a:t>
            </a:r>
            <a:r>
              <a:rPr altLang="fr-FR" dirty="0" sz="2000" lang="en-US"/>
              <a:t>g</a:t>
            </a:r>
            <a:r>
              <a:rPr altLang="fr-FR" dirty="0" sz="2000" lang="en-US"/>
              <a:t>a</a:t>
            </a:r>
            <a:r>
              <a:rPr altLang="fr-FR" dirty="0" sz="2000" lang="en-US"/>
              <a:t>gement </a:t>
            </a:r>
            <a:r>
              <a:rPr altLang="fr-FR" dirty="0" sz="2000" lang="en-US"/>
              <a:t>d</a:t>
            </a:r>
            <a:r>
              <a:rPr altLang="fr-FR" dirty="0" sz="2000" lang="en-US"/>
              <a:t>e</a:t>
            </a:r>
            <a:r>
              <a:rPr altLang="fr-FR" dirty="0" sz="2000" lang="en-US"/>
              <a:t>s</a:t>
            </a:r>
            <a:r>
              <a:rPr altLang="fr-FR" dirty="0" sz="2000" lang="en-US"/>
              <a:t> </a:t>
            </a:r>
            <a:r>
              <a:rPr altLang="fr-FR" dirty="0" sz="2000" lang="en-US"/>
              <a:t>p</a:t>
            </a:r>
            <a:r>
              <a:rPr altLang="fr-FR" dirty="0" sz="2000" lang="en-US"/>
              <a:t>a</a:t>
            </a:r>
            <a:r>
              <a:rPr altLang="fr-FR" dirty="0" sz="2000" lang="en-US"/>
              <a:t>rties </a:t>
            </a:r>
            <a:r>
              <a:rPr altLang="fr-FR" dirty="0" sz="2000" lang="en-US"/>
              <a:t>p</a:t>
            </a:r>
            <a:r>
              <a:rPr altLang="fr-FR" dirty="0" sz="2000" lang="en-US"/>
              <a:t>r</a:t>
            </a:r>
            <a:r>
              <a:rPr altLang="fr-FR" dirty="0" sz="2000" lang="en-US"/>
              <a:t>e</a:t>
            </a:r>
            <a:r>
              <a:rPr altLang="fr-FR" dirty="0" sz="2000" lang="en-US"/>
              <a:t>n</a:t>
            </a:r>
            <a:r>
              <a:rPr altLang="fr-FR" dirty="0" sz="2000" lang="en-US"/>
              <a:t>a</a:t>
            </a:r>
            <a:r>
              <a:rPr altLang="fr-FR" dirty="0" sz="2000" lang="en-US"/>
              <a:t>n</a:t>
            </a:r>
            <a:r>
              <a:rPr altLang="fr-FR" dirty="0" sz="2000" lang="en-US"/>
              <a:t>tes </a:t>
            </a:r>
            <a:r>
              <a:rPr altLang="fr-FR" dirty="0" sz="2000" lang="en-US"/>
              <a:t>d</a:t>
            </a:r>
            <a:r>
              <a:rPr altLang="fr-FR" dirty="0" sz="2000" lang="en-US"/>
              <a:t>o</a:t>
            </a:r>
            <a:r>
              <a:rPr altLang="fr-FR" dirty="0" sz="2000" lang="en-US"/>
              <a:t>n</a:t>
            </a:r>
            <a:r>
              <a:rPr altLang="fr-FR" dirty="0" sz="2000" lang="en-US"/>
              <a:t>t</a:t>
            </a:r>
            <a:r>
              <a:rPr altLang="fr-FR" dirty="0" sz="2000" lang="en-US"/>
              <a:t> </a:t>
            </a:r>
            <a:r>
              <a:rPr altLang="fr-FR" dirty="0" sz="2000" lang="en-US"/>
              <a:t>l</a:t>
            </a:r>
            <a:r>
              <a:rPr altLang="fr-FR" dirty="0" sz="2000" lang="en-US"/>
              <a:t>a</a:t>
            </a:r>
            <a:r>
              <a:rPr altLang="fr-FR" dirty="0" sz="2000" lang="en-US"/>
              <a:t> </a:t>
            </a:r>
            <a:r>
              <a:rPr altLang="fr-FR" dirty="0" sz="2000" lang="en-US"/>
              <a:t>s</a:t>
            </a:r>
            <a:r>
              <a:rPr altLang="fr-FR" dirty="0" sz="2000" lang="en-US"/>
              <a:t>o</a:t>
            </a:r>
            <a:r>
              <a:rPr altLang="fr-FR" dirty="0" sz="2000" lang="en-US"/>
              <a:t>c</a:t>
            </a:r>
            <a:r>
              <a:rPr altLang="fr-FR" dirty="0" sz="2000" lang="en-US"/>
              <a:t>i</a:t>
            </a:r>
            <a:r>
              <a:rPr altLang="fr-FR" dirty="0" sz="2000" lang="fr-FR"/>
              <a:t>été </a:t>
            </a:r>
            <a:r>
              <a:rPr altLang="fr-FR" dirty="0" sz="2000" lang="en-US"/>
              <a:t>c</a:t>
            </a:r>
            <a:r>
              <a:rPr altLang="fr-FR" dirty="0" sz="2000" lang="en-US"/>
              <a:t>i</a:t>
            </a:r>
            <a:r>
              <a:rPr altLang="fr-FR" dirty="0" sz="2000" lang="en-US"/>
              <a:t>vile</a:t>
            </a:r>
            <a:br>
              <a:rPr altLang="fr-FR" dirty="0" sz="2000" lang="en-US"/>
            </a:br>
            <a:endParaRPr altLang="zh-CN" dirty="0" lang="en-US"/>
          </a:p>
          <a:p>
            <a:pPr indent="-342900" marL="342900">
              <a:buFont typeface="Arial"/>
              <a:buChar char="•"/>
            </a:pPr>
            <a:r>
              <a:rPr altLang="fr-FR" dirty="0" sz="2000" lang="en-US"/>
              <a:t>E</a:t>
            </a:r>
            <a:r>
              <a:rPr altLang="fr-FR" dirty="0" sz="2000" lang="en-US"/>
              <a:t>n</a:t>
            </a:r>
            <a:r>
              <a:rPr altLang="fr-FR" dirty="0" sz="2000" lang="en-US"/>
              <a:t>g</a:t>
            </a:r>
            <a:r>
              <a:rPr altLang="fr-FR" dirty="0" sz="2000" lang="en-US"/>
              <a:t>a</a:t>
            </a:r>
            <a:r>
              <a:rPr altLang="fr-FR" dirty="0" sz="2000" lang="en-US"/>
              <a:t>g</a:t>
            </a:r>
            <a:r>
              <a:rPr altLang="fr-FR" dirty="0" sz="2000" lang="en-US"/>
              <a:t>ement </a:t>
            </a:r>
            <a:r>
              <a:rPr altLang="fr-FR" dirty="0" sz="2000" lang="en-US"/>
              <a:t>d</a:t>
            </a:r>
            <a:r>
              <a:rPr altLang="fr-FR" dirty="0" sz="2000" lang="en-US"/>
              <a:t>e</a:t>
            </a:r>
            <a:r>
              <a:rPr altLang="fr-FR" dirty="0" sz="2000" lang="en-US"/>
              <a:t>s</a:t>
            </a:r>
            <a:r>
              <a:rPr altLang="fr-FR" dirty="0" sz="2000" lang="en-US"/>
              <a:t> </a:t>
            </a:r>
            <a:r>
              <a:rPr altLang="fr-FR" dirty="0" sz="2000" lang="en-US"/>
              <a:t>p</a:t>
            </a:r>
            <a:r>
              <a:rPr altLang="fr-FR" dirty="0" sz="2000" lang="en-US"/>
              <a:t>a</a:t>
            </a:r>
            <a:r>
              <a:rPr altLang="fr-FR" dirty="0" sz="2000" lang="en-US"/>
              <a:t>r</a:t>
            </a:r>
            <a:r>
              <a:rPr altLang="fr-FR" dirty="0" sz="2000" lang="en-US"/>
              <a:t>t</a:t>
            </a:r>
            <a:r>
              <a:rPr altLang="fr-FR" dirty="0" sz="2000" lang="en-US"/>
              <a:t>i</a:t>
            </a:r>
            <a:r>
              <a:rPr altLang="fr-FR" dirty="0" sz="2000" lang="en-US"/>
              <a:t>e</a:t>
            </a:r>
            <a:r>
              <a:rPr altLang="fr-FR" dirty="0" sz="2000" lang="en-US"/>
              <a:t>s</a:t>
            </a:r>
            <a:r>
              <a:rPr altLang="fr-FR" dirty="0" sz="2000" lang="en-US"/>
              <a:t> </a:t>
            </a:r>
            <a:r>
              <a:rPr altLang="fr-FR" dirty="0" sz="2000" lang="en-US"/>
              <a:t>p</a:t>
            </a:r>
            <a:r>
              <a:rPr altLang="fr-FR" dirty="0" sz="2000" lang="en-US"/>
              <a:t>r</a:t>
            </a:r>
            <a:r>
              <a:rPr altLang="fr-FR" dirty="0" sz="2000" lang="en-US"/>
              <a:t>e</a:t>
            </a:r>
            <a:r>
              <a:rPr altLang="fr-FR" dirty="0" sz="2000" lang="en-US"/>
              <a:t>n</a:t>
            </a:r>
            <a:r>
              <a:rPr altLang="fr-FR" dirty="0" sz="2000" lang="en-US"/>
              <a:t>a</a:t>
            </a:r>
            <a:r>
              <a:rPr altLang="fr-FR" dirty="0" sz="2000" lang="en-US"/>
              <a:t>n</a:t>
            </a:r>
            <a:r>
              <a:rPr altLang="fr-FR" dirty="0" sz="2000" lang="en-US"/>
              <a:t>tes </a:t>
            </a:r>
            <a:r>
              <a:rPr altLang="fr-FR" dirty="0" sz="2000" lang="en-US"/>
              <a:t>:</a:t>
            </a:r>
            <a:r>
              <a:rPr altLang="fr-FR" dirty="0" sz="2000" lang="en-US"/>
              <a:t> </a:t>
            </a:r>
            <a:r>
              <a:rPr altLang="fr-FR" dirty="0" sz="2000" lang="en-US"/>
              <a:t>4</a:t>
            </a:r>
            <a:r>
              <a:rPr altLang="fr-FR" dirty="0" sz="2000" lang="en-US"/>
              <a:t>5</a:t>
            </a:r>
            <a:r>
              <a:rPr altLang="fr-FR" dirty="0" sz="2000" lang="en-US"/>
              <a:t>/</a:t>
            </a:r>
            <a:r>
              <a:rPr altLang="fr-FR" dirty="0" sz="2000" lang="en-US"/>
              <a:t>1</a:t>
            </a:r>
            <a:r>
              <a:rPr altLang="fr-FR" dirty="0" sz="2000" lang="en-US"/>
              <a:t>0</a:t>
            </a:r>
            <a:r>
              <a:rPr altLang="fr-FR" dirty="0" sz="2000" lang="en-US"/>
              <a:t>0</a:t>
            </a:r>
            <a:endParaRPr altLang="zh-CN" dirty="0" lang="en-US"/>
          </a:p>
          <a:p>
            <a:pPr indent="-342900" marL="342900">
              <a:buFont typeface="Arial"/>
              <a:buChar char="•"/>
            </a:pPr>
            <a:r>
              <a:rPr altLang="fr-FR" dirty="0" sz="2000" lang="en-US"/>
              <a:t>R</a:t>
            </a:r>
            <a:r>
              <a:rPr altLang="fr-FR" dirty="0" sz="2000" lang="fr-FR"/>
              <a:t>ésultat</a:t>
            </a:r>
            <a:r>
              <a:rPr altLang="fr-FR" dirty="0" sz="2000" lang="en-US"/>
              <a:t>s</a:t>
            </a:r>
            <a:r>
              <a:rPr altLang="fr-FR" dirty="0" sz="2000" lang="en-US"/>
              <a:t> </a:t>
            </a:r>
            <a:r>
              <a:rPr altLang="fr-FR" dirty="0" sz="2000" lang="en-US"/>
              <a:t>e</a:t>
            </a:r>
            <a:r>
              <a:rPr altLang="fr-FR" dirty="0" sz="2000" lang="en-US"/>
              <a:t>t</a:t>
            </a:r>
            <a:r>
              <a:rPr altLang="fr-FR" dirty="0" sz="2000" lang="en-US"/>
              <a:t> </a:t>
            </a:r>
            <a:r>
              <a:rPr altLang="fr-FR" dirty="0" sz="2000" lang="en-US"/>
              <a:t>i</a:t>
            </a:r>
            <a:r>
              <a:rPr altLang="fr-FR" dirty="0" sz="2000" lang="en-US"/>
              <a:t>m</a:t>
            </a:r>
            <a:r>
              <a:rPr altLang="fr-FR" dirty="0" sz="2000" lang="en-US"/>
              <a:t>p</a:t>
            </a:r>
            <a:r>
              <a:rPr altLang="fr-FR" dirty="0" sz="2000" lang="en-US"/>
              <a:t>a</a:t>
            </a:r>
            <a:r>
              <a:rPr altLang="fr-FR" dirty="0" sz="2000" lang="en-US"/>
              <a:t>c</a:t>
            </a:r>
            <a:r>
              <a:rPr altLang="fr-FR" dirty="0" sz="2000" lang="en-US"/>
              <a:t>t</a:t>
            </a:r>
            <a:r>
              <a:rPr altLang="fr-FR" dirty="0" sz="2000" lang="en-US"/>
              <a:t> </a:t>
            </a:r>
            <a:r>
              <a:rPr altLang="fr-FR" dirty="0" sz="2000" lang="en-US"/>
              <a:t>:</a:t>
            </a:r>
            <a:r>
              <a:rPr altLang="fr-FR" dirty="0" sz="2000" lang="en-US"/>
              <a:t> </a:t>
            </a:r>
            <a:r>
              <a:rPr altLang="fr-FR" dirty="0" sz="2000" lang="en-US"/>
              <a:t>4</a:t>
            </a:r>
            <a:r>
              <a:rPr altLang="fr-FR" dirty="0" sz="2000" lang="en-US"/>
              <a:t>3</a:t>
            </a:r>
            <a:r>
              <a:rPr altLang="fr-FR" dirty="0" sz="2000" lang="en-US"/>
              <a:t>/</a:t>
            </a:r>
            <a:r>
              <a:rPr altLang="fr-FR" dirty="0" sz="2000" lang="en-US"/>
              <a:t>1</a:t>
            </a:r>
            <a:r>
              <a:rPr altLang="fr-FR" dirty="0" sz="2000" lang="en-US"/>
              <a:t>0</a:t>
            </a:r>
            <a:r>
              <a:rPr altLang="fr-FR" dirty="0" sz="2000" lang="en-US"/>
              <a:t>0</a:t>
            </a:r>
            <a:endParaRPr altLang="zh-CN" dirty="0" lang="en-US"/>
          </a:p>
          <a:p>
            <a:pPr indent="-342900" marL="342900">
              <a:buFont typeface="Arial"/>
              <a:buChar char="•"/>
            </a:pPr>
            <a:r>
              <a:rPr altLang="fr-FR" dirty="0" sz="2000" lang="en-US">
                <a:solidFill>
                  <a:srgbClr val="3399FF"/>
                </a:solidFill>
              </a:rPr>
              <a:t>T</a:t>
            </a:r>
            <a:r>
              <a:rPr altLang="fr-FR" dirty="0" sz="2000" lang="en-US">
                <a:solidFill>
                  <a:srgbClr val="3399FF"/>
                </a:solidFill>
              </a:rPr>
              <a:t>r</a:t>
            </a:r>
            <a:r>
              <a:rPr altLang="fr-FR" dirty="0" sz="2000" lang="en-US">
                <a:solidFill>
                  <a:srgbClr val="3399FF"/>
                </a:solidFill>
              </a:rPr>
              <a:t>a</a:t>
            </a:r>
            <a:r>
              <a:rPr altLang="fr-FR" dirty="0" sz="2000" lang="en-US">
                <a:solidFill>
                  <a:srgbClr val="3399FF"/>
                </a:solidFill>
              </a:rPr>
              <a:t>n</a:t>
            </a:r>
            <a:r>
              <a:rPr altLang="fr-FR" dirty="0" sz="2000" lang="en-US">
                <a:solidFill>
                  <a:srgbClr val="3399FF"/>
                </a:solidFill>
              </a:rPr>
              <a:t>s</a:t>
            </a:r>
            <a:r>
              <a:rPr altLang="fr-FR" dirty="0" sz="2000" lang="en-US">
                <a:solidFill>
                  <a:srgbClr val="3399FF"/>
                </a:solidFill>
              </a:rPr>
              <a:t>p</a:t>
            </a:r>
            <a:r>
              <a:rPr altLang="fr-FR" dirty="0" sz="2000" lang="en-US">
                <a:solidFill>
                  <a:srgbClr val="3399FF"/>
                </a:solidFill>
              </a:rPr>
              <a:t>a</a:t>
            </a:r>
            <a:r>
              <a:rPr altLang="fr-FR" dirty="0" sz="2000" lang="en-US">
                <a:solidFill>
                  <a:srgbClr val="3399FF"/>
                </a:solidFill>
              </a:rPr>
              <a:t>rence </a:t>
            </a:r>
            <a:r>
              <a:rPr altLang="fr-FR" dirty="0" sz="2000" lang="en-US">
                <a:solidFill>
                  <a:srgbClr val="3399FF"/>
                </a:solidFill>
              </a:rPr>
              <a:t>:</a:t>
            </a:r>
            <a:r>
              <a:rPr altLang="fr-FR" dirty="0" sz="2000" lang="en-US">
                <a:solidFill>
                  <a:srgbClr val="3399FF"/>
                </a:solidFill>
              </a:rPr>
              <a:t> </a:t>
            </a:r>
            <a:r>
              <a:rPr altLang="fr-FR" b="1" dirty="0" sz="2000" lang="en-US">
                <a:solidFill>
                  <a:srgbClr val="3399FF"/>
                </a:solidFill>
              </a:rPr>
              <a:t>7</a:t>
            </a:r>
            <a:r>
              <a:rPr altLang="fr-FR" b="1" dirty="0" sz="2000" lang="en-US">
                <a:solidFill>
                  <a:srgbClr val="3399FF"/>
                </a:solidFill>
              </a:rPr>
              <a:t>1</a:t>
            </a:r>
            <a:r>
              <a:rPr altLang="fr-FR" b="1" dirty="0" sz="2000" lang="en-US">
                <a:solidFill>
                  <a:srgbClr val="3399FF"/>
                </a:solidFill>
              </a:rPr>
              <a:t>,</a:t>
            </a:r>
            <a:r>
              <a:rPr altLang="fr-FR" b="1" dirty="0" sz="2000" lang="en-US">
                <a:solidFill>
                  <a:srgbClr val="3399FF"/>
                </a:solidFill>
              </a:rPr>
              <a:t>5</a:t>
            </a:r>
            <a:r>
              <a:rPr altLang="fr-FR" b="1" dirty="0" sz="2000" lang="en-US">
                <a:solidFill>
                  <a:srgbClr val="3399FF"/>
                </a:solidFill>
              </a:rPr>
              <a:t>/</a:t>
            </a:r>
            <a:r>
              <a:rPr altLang="fr-FR" b="1" dirty="0" sz="2000" lang="en-US">
                <a:solidFill>
                  <a:srgbClr val="3399FF"/>
                </a:solidFill>
              </a:rPr>
              <a:t>1</a:t>
            </a:r>
            <a:r>
              <a:rPr altLang="fr-FR" b="1" dirty="0" sz="2000" lang="en-US">
                <a:solidFill>
                  <a:srgbClr val="3399FF"/>
                </a:solidFill>
              </a:rPr>
              <a:t>0</a:t>
            </a:r>
            <a:r>
              <a:rPr altLang="fr-FR" b="1" dirty="0" sz="2000" lang="en-US">
                <a:solidFill>
                  <a:srgbClr val="3399FF"/>
                </a:solidFill>
              </a:rPr>
              <a:t>0</a:t>
            </a:r>
            <a:endParaRPr altLang="zh-CN" dirty="0" lang="en-US">
              <a:solidFill>
                <a:srgbClr val="3399FF"/>
              </a:solidFill>
            </a:endParaRPr>
          </a:p>
        </p:txBody>
      </p:sp>
      <p:sp>
        <p:nvSpPr>
          <p:cNvPr id="1048594" name="矩形 29"/>
          <p:cNvSpPr/>
          <p:nvPr/>
        </p:nvSpPr>
        <p:spPr>
          <a:xfrm>
            <a:off x="3221257" y="432197"/>
            <a:ext cx="6958782" cy="1158239"/>
          </a:xfrm>
          <a:prstGeom prst="rect"/>
          <a:effectLst/>
        </p:spPr>
        <p:txBody>
          <a:bodyPr wrap="square">
            <a:spAutoFit/>
          </a:bodyPr>
          <a:lstStyle>
            <a:defPPr>
              <a:defRPr lang="zh-CN"/>
            </a:defPPr>
            <a:lvl1pPr algn="l" defTabSz="914400" eaLnBrk="1" hangingPunct="1" latinLnBrk="0" marL="0" rtl="0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 latinLnBrk="0" marL="457200" rtl="0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 latinLnBrk="0" marL="914400" rtl="0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l" defTabSz="914400" eaLnBrk="1" hangingPunct="1" latinLnBrk="0" marL="1371600" rtl="0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algn="l" defTabSz="914400" eaLnBrk="1" hangingPunct="1" latinLnBrk="0" marL="1828800" rtl="0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latinLnBrk="0" marL="2286000" rtl="0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latinLnBrk="0" marL="2743200" rtl="0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latinLnBrk="0" marL="3200400" rtl="0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latinLnBrk="0" marL="3657600" rtl="0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1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.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ppel 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u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c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o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xte 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ansparence 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u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c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teur 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xtractif 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Camerounais 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u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p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o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nt 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v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u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l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'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endParaRPr altLang="en-US" b="1" dirty="0" sz="2400" lang="zh-CN"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7" name=""/>
          <p:cNvSpPr>
            <a:spLocks noGrp="1"/>
          </p:cNvSpPr>
          <p:nvPr>
            <p:ph type="title" hasCustomPrompt="1"/>
          </p:nvPr>
        </p:nvSpPr>
        <p:spPr>
          <a:xfrm rot="10800000" flipV="1">
            <a:off x="1723485" y="640695"/>
            <a:ext cx="9097802" cy="248596"/>
          </a:xfrm>
        </p:spPr>
        <p:txBody>
          <a:bodyPr/>
          <a:p>
            <a:r>
              <a:rPr altLang="fr-FR" b="1" dirty="0" sz="32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2</a:t>
            </a:r>
            <a:r>
              <a:rPr altLang="fr-FR" b="1" dirty="0" sz="32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.</a:t>
            </a:r>
            <a:r>
              <a:rPr altLang="fr-FR" b="1" dirty="0" sz="32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32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32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1" dirty="0" sz="32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j</a:t>
            </a:r>
            <a:r>
              <a:rPr altLang="fr-FR" b="1" dirty="0" sz="32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eux </a:t>
            </a:r>
            <a:r>
              <a:rPr altLang="fr-FR" b="1" dirty="0" sz="32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1" dirty="0" sz="32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32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32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32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l</a:t>
            </a:r>
            <a:r>
              <a:rPr altLang="fr-FR" b="1" dirty="0" sz="32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1" dirty="0" sz="32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32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32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1" dirty="0" sz="32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1" dirty="0" sz="32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1" dirty="0" sz="32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1" dirty="0" sz="32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1" dirty="0" sz="32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p</a:t>
            </a:r>
            <a:r>
              <a:rPr altLang="fr-FR" b="1" dirty="0" sz="32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1" dirty="0" sz="32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1" dirty="0" sz="32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32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1" dirty="0" sz="32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c</a:t>
            </a:r>
            <a:r>
              <a:rPr altLang="fr-FR" b="1" dirty="0" sz="32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32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32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1" dirty="0" sz="32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1" dirty="0" sz="32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1" dirty="0" sz="32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32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32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p</a:t>
            </a:r>
            <a:r>
              <a:rPr altLang="fr-FR" b="1" dirty="0" sz="32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o</a:t>
            </a:r>
            <a:r>
              <a:rPr altLang="fr-FR" b="1" dirty="0" sz="32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u</a:t>
            </a:r>
            <a:r>
              <a:rPr altLang="fr-FR" b="1" dirty="0" sz="32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1" dirty="0" sz="32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32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l</a:t>
            </a:r>
            <a:r>
              <a:rPr altLang="fr-FR" b="1" dirty="0" sz="32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1" dirty="0" sz="32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32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1" dirty="0" sz="32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1" dirty="0" sz="32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1" dirty="0" sz="32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1" dirty="0" sz="32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1" dirty="0" sz="32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1" dirty="0" sz="32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tion </a:t>
            </a:r>
            <a:r>
              <a:rPr altLang="fr-FR" b="1" dirty="0" sz="3200" lang="fr-FR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énergétiq</a:t>
            </a:r>
            <a:r>
              <a:rPr altLang="fr-FR" b="1" dirty="0" sz="32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u</a:t>
            </a:r>
            <a:r>
              <a:rPr altLang="fr-FR" b="1" dirty="0" sz="32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endParaRPr b="1" lang="fr-FR"/>
          </a:p>
        </p:txBody>
      </p:sp>
      <p:sp>
        <p:nvSpPr>
          <p:cNvPr id="1048588" name="标题 1"/>
          <p:cNvSpPr>
            <a:spLocks noGrp="1"/>
          </p:cNvSpPr>
          <p:nvPr/>
        </p:nvSpPr>
        <p:spPr>
          <a:xfrm>
            <a:off x="1929440" y="2149571"/>
            <a:ext cx="8333120" cy="4077364"/>
          </a:xfrm>
          <a:prstGeom prst="rect"/>
        </p:spPr>
        <p:txBody>
          <a:bodyPr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defRPr b="1" sz="2800" kern="1200" spc="600">
                <a:solidFill>
                  <a:srgbClr val="FFFFFF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+mj-cs"/>
              </a:defRPr>
            </a:lvl1pPr>
          </a:lstStyle>
          <a:p>
            <a:pPr algn="l" indent="-457200" marL="457200">
              <a:buFont typeface="Arial"/>
              <a:buChar char="•"/>
            </a:pP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Gestion des minéraux de la transition</a:t>
            </a:r>
            <a:endParaRPr altLang="en-US" dirty="0" sz="3200" lang="zh-CN"/>
          </a:p>
          <a:p>
            <a:pPr algn="l" indent="-457200" marL="457200">
              <a:buFont typeface="Arial"/>
              <a:buChar char="•"/>
            </a:pP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V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b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l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té 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v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us </a:t>
            </a:r>
            <a:endParaRPr altLang="en-US" dirty="0" sz="3200" lang="zh-CN"/>
          </a:p>
          <a:p>
            <a:pPr algn="l" indent="-457200" marL="457200">
              <a:buFont typeface="Arial"/>
              <a:buChar char="•"/>
            </a:pP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G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o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u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v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nance 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ntreprises 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'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endParaRPr altLang="en-US" dirty="0" sz="3200" lang="zh-CN"/>
          </a:p>
          <a:p>
            <a:pPr algn="l" indent="-457200" marL="457200">
              <a:buFont typeface="Arial"/>
              <a:buChar char="•"/>
            </a:pP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l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o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g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ue 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m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u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l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p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te </a:t>
            </a:r>
            <a:endParaRPr altLang="en-US" dirty="0" sz="3200" lang="zh-CN"/>
          </a:p>
          <a:p>
            <a:pPr algn="l" indent="-457200" marL="457200">
              <a:buFont typeface="Arial"/>
              <a:buChar char="•"/>
            </a:pP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0" dirty="0" sz="2800" lang="fr-FR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égrité 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l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f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cement 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l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l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u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c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l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m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tique </a:t>
            </a:r>
            <a:endParaRPr altLang="en-US" dirty="0" lang="zh-CN"/>
          </a:p>
          <a:p>
            <a:pPr algn="l" indent="-457200" marL="457200">
              <a:buFont typeface="Arial"/>
              <a:buChar char="•"/>
            </a:pP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m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p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ct 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o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c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l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800" lang="fr-FR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économique </a:t>
            </a:r>
            <a:endParaRPr altLang="en-US" dirty="0" lang="zh-CN"/>
          </a:p>
          <a:p>
            <a:pPr algn="l" indent="-457200" marL="457200">
              <a:buFont typeface="Arial"/>
              <a:buChar char="•"/>
            </a:pP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v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fication 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u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0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trielle </a:t>
            </a:r>
            <a:endParaRPr altLang="en-US" dirty="0" lang="zh-CN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5" name="矩形 33"/>
          <p:cNvSpPr/>
          <p:nvPr/>
        </p:nvSpPr>
        <p:spPr>
          <a:xfrm>
            <a:off x="1545094" y="455284"/>
            <a:ext cx="9101812" cy="802640"/>
          </a:xfrm>
          <a:prstGeom prst="rect"/>
          <a:effectLst/>
        </p:spPr>
        <p:txBody>
          <a:bodyPr wrap="square">
            <a:spAutoFit/>
          </a:bodyPr>
          <a:lstStyle>
            <a:defPPr>
              <a:defRPr lang="zh-CN"/>
            </a:defPPr>
            <a:lvl1pPr algn="l" defTabSz="914400" eaLnBrk="1" hangingPunct="1" latinLnBrk="0" marL="0" rtl="0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 latinLnBrk="0" marL="457200" rtl="0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 latinLnBrk="0" marL="914400" rtl="0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l" defTabSz="914400" eaLnBrk="1" hangingPunct="1" latinLnBrk="0" marL="1371600" rtl="0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algn="l" defTabSz="914400" eaLnBrk="1" hangingPunct="1" latinLnBrk="0" marL="1828800" rtl="0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latinLnBrk="0" marL="2286000" rtl="0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latinLnBrk="0" marL="2743200" rtl="0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latinLnBrk="0" marL="3200400" rtl="0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latinLnBrk="0" marL="3657600" rtl="0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2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.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1" dirty="0" sz="2800" lang="fr-FR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éfis 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l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parence 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p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o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u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l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ition </a:t>
            </a:r>
            <a:r>
              <a:rPr altLang="fr-FR" b="1" dirty="0" sz="2800" lang="fr-FR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é</a:t>
            </a:r>
            <a:r>
              <a:rPr altLang="fr-FR" b="1" dirty="0" sz="2800" lang="fr-FR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nergétiqu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u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C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meroun </a:t>
            </a:r>
            <a:endParaRPr altLang="en-US" b="1" dirty="0" sz="1050" lang="zh-CN"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1048586" name="矩形 33"/>
          <p:cNvSpPr/>
          <p:nvPr/>
        </p:nvSpPr>
        <p:spPr>
          <a:xfrm>
            <a:off x="1372138" y="1445260"/>
            <a:ext cx="9112293" cy="4968239"/>
          </a:xfrm>
          <a:prstGeom prst="rect"/>
          <a:effectLst/>
        </p:spPr>
        <p:txBody>
          <a:bodyPr wrap="square">
            <a:spAutoFit/>
          </a:bodyPr>
          <a:lstStyle>
            <a:defPPr>
              <a:defRPr lang="zh-CN"/>
            </a:defPPr>
            <a:lvl1pPr algn="l" defTabSz="914400" eaLnBrk="1" hangingPunct="1" latinLnBrk="0" marL="0" rtl="0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 latinLnBrk="0" marL="457200" rtl="0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 latinLnBrk="0" marL="914400" rtl="0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l" defTabSz="914400" eaLnBrk="1" hangingPunct="1" latinLnBrk="0" marL="1371600" rtl="0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algn="l" defTabSz="914400" eaLnBrk="1" hangingPunct="1" latinLnBrk="0" marL="1828800" rtl="0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latinLnBrk="0" marL="2286000" rtl="0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latinLnBrk="0" marL="2743200" rtl="0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latinLnBrk="0" marL="3200400" rtl="0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latinLnBrk="0" marL="3657600" rtl="0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71450" lvl="0" marL="171450">
              <a:buFont typeface="Arial"/>
              <a:buChar char="•"/>
            </a:pP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v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u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l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gation 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c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o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 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(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#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2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.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4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)</a:t>
            </a:r>
            <a:endParaRPr altLang="en-US" b="1" dirty="0" sz="2400" lang="zh-CN"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  <a:p>
            <a:pPr algn="r" indent="-171450" lvl="0" marL="171450">
              <a:buFont typeface="Arial"/>
              <a:buChar char="•"/>
            </a:pP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o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v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u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l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gation 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c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o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ats 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p</a:t>
            </a:r>
            <a:r>
              <a:rPr altLang="fr-FR" b="0" dirty="0" sz="2400" lang="fr-FR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étrolier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g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z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 </a:t>
            </a:r>
            <a:endParaRPr altLang="en-US" b="0" dirty="0" sz="2400" lang="zh-CN"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  <a:p>
            <a:pPr algn="r" indent="-171450" lvl="0" marL="171450">
              <a:buFont typeface="Arial"/>
              <a:buChar char="•"/>
            </a:pP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v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u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l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gation 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o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x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h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u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stive 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p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m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c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o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v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tion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m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0" dirty="0" sz="2400" lang="fr-FR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ère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endParaRPr altLang="en-US" b="0" dirty="0" sz="2400" lang="zh-CN"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  <a:p>
            <a:pPr algn="r" indent="-171450" lvl="0" marL="171450">
              <a:buFont typeface="Arial"/>
              <a:buChar char="•"/>
            </a:pP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o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divulgation 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u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g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tre 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u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o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ations 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m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0" dirty="0" sz="2400" lang="fr-FR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ère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l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m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m</a:t>
            </a:r>
            <a:r>
              <a:rPr altLang="fr-FR" b="0" dirty="0" sz="2400" lang="fr-FR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écanisées </a:t>
            </a:r>
            <a:endParaRPr altLang="en-US" b="0" dirty="0" sz="2400" lang="zh-CN"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  <a:p>
            <a:pPr algn="r" indent="-171450" lvl="0" marL="171450">
              <a:buFont typeface="Arial"/>
              <a:buChar char="•"/>
            </a:pPr>
            <a:endParaRPr altLang="en-US" b="1" dirty="0" sz="2400" lang="zh-CN"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  <a:p>
            <a:pPr indent="-171450" lvl="0" marL="171450">
              <a:buFont typeface="Arial"/>
              <a:buChar char="•"/>
            </a:pP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v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u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l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gation 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b</a:t>
            </a:r>
            <a:r>
              <a:rPr altLang="fr-FR" b="1" dirty="0" sz="2400" lang="fr-FR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énéficiaires 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f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f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c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ti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f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(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#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2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.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5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)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(</a:t>
            </a:r>
            <a:r>
              <a:rPr altLang="fr-FR" b="1" dirty="0" sz="2400" lang="en-US">
                <a:solidFill>
                  <a:srgbClr val="FFE5E5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l</a:t>
            </a:r>
            <a:r>
              <a:rPr altLang="fr-FR" b="1" dirty="0" sz="2400" lang="en-US">
                <a:solidFill>
                  <a:srgbClr val="FFE5E5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1" dirty="0" sz="2400" lang="en-US">
                <a:solidFill>
                  <a:srgbClr val="FFE5E5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1" dirty="0" sz="2400" lang="en-US">
                <a:solidFill>
                  <a:srgbClr val="FFE5E5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1" dirty="0" sz="2400" lang="en-US">
                <a:solidFill>
                  <a:srgbClr val="FFE5E5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2400" lang="en-US">
                <a:solidFill>
                  <a:srgbClr val="FFE5E5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400" lang="en-US">
                <a:solidFill>
                  <a:srgbClr val="FFE5E5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g</a:t>
            </a:r>
            <a:r>
              <a:rPr altLang="fr-FR" b="1" dirty="0" sz="2400" lang="en-US">
                <a:solidFill>
                  <a:srgbClr val="FFE5E5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1" dirty="0" sz="2400" lang="en-US">
                <a:solidFill>
                  <a:srgbClr val="FFE5E5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1" dirty="0" sz="2400" lang="en-US">
                <a:solidFill>
                  <a:srgbClr val="FFE5E5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1" dirty="0" sz="2400" lang="en-US">
                <a:solidFill>
                  <a:srgbClr val="FFE5E5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2400" lang="en-US">
                <a:solidFill>
                  <a:srgbClr val="FFE5E5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400" lang="en-US">
                <a:solidFill>
                  <a:srgbClr val="FFE5E5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1" dirty="0" sz="2400" lang="en-US">
                <a:solidFill>
                  <a:srgbClr val="FFE5E5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u</a:t>
            </a:r>
            <a:r>
              <a:rPr altLang="fr-FR" b="1" dirty="0" sz="2400" lang="en-US">
                <a:solidFill>
                  <a:srgbClr val="FFE5E5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400" lang="en-US">
                <a:solidFill>
                  <a:srgbClr val="FFE5E5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G</a:t>
            </a:r>
            <a:r>
              <a:rPr altLang="fr-FR" b="1" dirty="0" sz="2400" lang="en-US">
                <a:solidFill>
                  <a:srgbClr val="FFE5E5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1" dirty="0" sz="2400" lang="en-US">
                <a:solidFill>
                  <a:srgbClr val="FFE5E5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F</a:t>
            </a:r>
            <a:r>
              <a:rPr altLang="fr-FR" b="1" dirty="0" sz="2400" lang="en-US">
                <a:solidFill>
                  <a:srgbClr val="FFE5E5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)</a:t>
            </a:r>
            <a:endParaRPr altLang="en-US" b="1" dirty="0" sz="2400" lang="zh-CN"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  <a:p>
            <a:pPr indent="-171450" lvl="0" marL="171450">
              <a:buFont typeface="Arial"/>
              <a:buChar char="•"/>
            </a:pP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v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u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l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gation 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400" lang="fr-FR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émissions 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g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z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400" lang="fr-FR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à 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f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f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et 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rre 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(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#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3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.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4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)</a:t>
            </a:r>
            <a:endParaRPr altLang="en-US" b="1" dirty="0" sz="2400" lang="zh-CN"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  <a:p>
            <a:pPr indent="-171450" lvl="0" marL="171450">
              <a:buFont typeface="Arial"/>
              <a:buChar char="•"/>
            </a:pP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Divulgation des coûts des projets (#4.10)</a:t>
            </a:r>
            <a:endParaRPr altLang="en-US" b="1" dirty="0" sz="2400" lang="zh-CN"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  <a:p>
            <a:pPr indent="-171450" lvl="0" marL="171450">
              <a:buFont typeface="Arial"/>
              <a:buChar char="•"/>
            </a:pP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1" dirty="0" sz="2400" lang="fr-FR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ébat 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p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u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b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l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c 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u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l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p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rence 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u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l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ransition </a:t>
            </a:r>
            <a:r>
              <a:rPr altLang="fr-FR" b="1" dirty="0" sz="2400" lang="fr-FR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énergétique 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(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#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7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.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1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)</a:t>
            </a:r>
            <a:endParaRPr altLang="en-US" b="1" dirty="0" sz="2400" lang="zh-CN"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  <a:p>
            <a:pPr indent="-171450" lvl="0" marL="171450">
              <a:buFont typeface="Arial"/>
              <a:buChar char="•"/>
            </a:pP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c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c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ibilité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d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o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nnées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s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u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l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m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1" dirty="0" sz="2400" lang="fr-FR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éraux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d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transition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(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#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7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.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2</a:t>
            </a:r>
            <a:r>
              <a:rPr altLang="fr-FR" b="1" dirty="0" sz="24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)</a:t>
            </a:r>
            <a:endParaRPr altLang="en-US" b="1" dirty="0" sz="2400" lang="zh-CN"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  <a:p>
            <a:pPr indent="-171450" lvl="0" marL="171450">
              <a:buFont typeface="Arial"/>
              <a:buChar char="•"/>
            </a:pPr>
            <a:endParaRPr altLang="en-US" b="1" dirty="0" sz="2400" lang="zh-CN"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  <a:p>
            <a:pPr indent="0" lvl="0" marL="0">
              <a:buNone/>
            </a:pP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B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: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B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'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u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tres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e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x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gences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p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o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u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400" i="1" lang="fr-FR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être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400" i="1" lang="fr-FR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évoqué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u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regard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d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0" dirty="0" sz="2400" i="1" lang="fr-FR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éfis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q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u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c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ontre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l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p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y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l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u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v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d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l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m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400" i="1" lang="fr-FR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œuvre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d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l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'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.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(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C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u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c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l</a:t>
            </a:r>
            <a:r>
              <a:rPr altLang="fr-FR" b="0" dirty="0" sz="2400" i="1" lang="fr-FR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égal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,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p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o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c</a:t>
            </a:r>
            <a:r>
              <a:rPr altLang="fr-FR" b="0" dirty="0" sz="2400" i="1" lang="fr-FR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édures 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'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ribution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,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l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p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o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u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ction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,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m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p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c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ts 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o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c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aux 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v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ronnementaux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,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.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.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.</a:t>
            </a:r>
            <a:r>
              <a:rPr altLang="fr-FR" b="0" dirty="0" sz="2400" i="1" lang="en-US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)</a:t>
            </a:r>
            <a:endParaRPr altLang="en-US" b="0" dirty="0" sz="2400" i="1" lang="zh-CN">
              <a:solidFill>
                <a:srgbClr val="FFC000"/>
              </a:solidFill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7" name="Freeform 476"/>
          <p:cNvSpPr>
            <a:spLocks noEditPoints="1"/>
          </p:cNvSpPr>
          <p:nvPr/>
        </p:nvSpPr>
        <p:spPr bwMode="auto">
          <a:xfrm>
            <a:off x="986516" y="1993053"/>
            <a:ext cx="875712" cy="634534"/>
          </a:xfrm>
          <a:custGeom>
            <a:avLst/>
            <a:gdLst>
              <a:gd name="T0" fmla="*/ 125 w 125"/>
              <a:gd name="T1" fmla="*/ 71 h 73"/>
              <a:gd name="T2" fmla="*/ 124 w 125"/>
              <a:gd name="T3" fmla="*/ 73 h 73"/>
              <a:gd name="T4" fmla="*/ 2 w 125"/>
              <a:gd name="T5" fmla="*/ 73 h 73"/>
              <a:gd name="T6" fmla="*/ 0 w 125"/>
              <a:gd name="T7" fmla="*/ 71 h 73"/>
              <a:gd name="T8" fmla="*/ 0 w 125"/>
              <a:gd name="T9" fmla="*/ 68 h 73"/>
              <a:gd name="T10" fmla="*/ 2 w 125"/>
              <a:gd name="T11" fmla="*/ 66 h 73"/>
              <a:gd name="T12" fmla="*/ 124 w 125"/>
              <a:gd name="T13" fmla="*/ 66 h 73"/>
              <a:gd name="T14" fmla="*/ 125 w 125"/>
              <a:gd name="T15" fmla="*/ 68 h 73"/>
              <a:gd name="T16" fmla="*/ 125 w 125"/>
              <a:gd name="T17" fmla="*/ 71 h 73"/>
              <a:gd name="T18" fmla="*/ 118 w 125"/>
              <a:gd name="T19" fmla="*/ 5 h 73"/>
              <a:gd name="T20" fmla="*/ 118 w 125"/>
              <a:gd name="T21" fmla="*/ 58 h 73"/>
              <a:gd name="T22" fmla="*/ 113 w 125"/>
              <a:gd name="T23" fmla="*/ 63 h 73"/>
              <a:gd name="T24" fmla="*/ 12 w 125"/>
              <a:gd name="T25" fmla="*/ 63 h 73"/>
              <a:gd name="T26" fmla="*/ 7 w 125"/>
              <a:gd name="T27" fmla="*/ 58 h 73"/>
              <a:gd name="T28" fmla="*/ 7 w 125"/>
              <a:gd name="T29" fmla="*/ 5 h 73"/>
              <a:gd name="T30" fmla="*/ 12 w 125"/>
              <a:gd name="T31" fmla="*/ 0 h 73"/>
              <a:gd name="T32" fmla="*/ 113 w 125"/>
              <a:gd name="T33" fmla="*/ 0 h 73"/>
              <a:gd name="T34" fmla="*/ 118 w 125"/>
              <a:gd name="T35" fmla="*/ 5 h 73"/>
              <a:gd name="T36" fmla="*/ 113 w 125"/>
              <a:gd name="T37" fmla="*/ 6 h 73"/>
              <a:gd name="T38" fmla="*/ 12 w 125"/>
              <a:gd name="T39" fmla="*/ 6 h 73"/>
              <a:gd name="T40" fmla="*/ 12 w 125"/>
              <a:gd name="T41" fmla="*/ 59 h 73"/>
              <a:gd name="T42" fmla="*/ 113 w 125"/>
              <a:gd name="T43" fmla="*/ 59 h 73"/>
              <a:gd name="T44" fmla="*/ 113 w 125"/>
              <a:gd name="T45" fmla="*/ 6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25" h="73">
                <a:moveTo>
                  <a:pt x="125" y="71"/>
                </a:moveTo>
                <a:cubicBezTo>
                  <a:pt x="125" y="72"/>
                  <a:pt x="124" y="73"/>
                  <a:pt x="124" y="73"/>
                </a:cubicBezTo>
                <a:cubicBezTo>
                  <a:pt x="2" y="73"/>
                  <a:pt x="2" y="73"/>
                  <a:pt x="2" y="73"/>
                </a:cubicBezTo>
                <a:cubicBezTo>
                  <a:pt x="1" y="73"/>
                  <a:pt x="0" y="72"/>
                  <a:pt x="0" y="71"/>
                </a:cubicBezTo>
                <a:cubicBezTo>
                  <a:pt x="0" y="68"/>
                  <a:pt x="0" y="68"/>
                  <a:pt x="0" y="68"/>
                </a:cubicBezTo>
                <a:cubicBezTo>
                  <a:pt x="0" y="67"/>
                  <a:pt x="1" y="66"/>
                  <a:pt x="2" y="66"/>
                </a:cubicBezTo>
                <a:cubicBezTo>
                  <a:pt x="124" y="66"/>
                  <a:pt x="124" y="66"/>
                  <a:pt x="124" y="66"/>
                </a:cubicBezTo>
                <a:cubicBezTo>
                  <a:pt x="124" y="66"/>
                  <a:pt x="125" y="67"/>
                  <a:pt x="125" y="68"/>
                </a:cubicBezTo>
                <a:lnTo>
                  <a:pt x="125" y="71"/>
                </a:lnTo>
                <a:close/>
                <a:moveTo>
                  <a:pt x="118" y="5"/>
                </a:moveTo>
                <a:cubicBezTo>
                  <a:pt x="118" y="58"/>
                  <a:pt x="118" y="58"/>
                  <a:pt x="118" y="58"/>
                </a:cubicBezTo>
                <a:cubicBezTo>
                  <a:pt x="118" y="61"/>
                  <a:pt x="116" y="63"/>
                  <a:pt x="113" y="63"/>
                </a:cubicBezTo>
                <a:cubicBezTo>
                  <a:pt x="12" y="63"/>
                  <a:pt x="12" y="63"/>
                  <a:pt x="12" y="63"/>
                </a:cubicBezTo>
                <a:cubicBezTo>
                  <a:pt x="9" y="63"/>
                  <a:pt x="7" y="61"/>
                  <a:pt x="7" y="58"/>
                </a:cubicBezTo>
                <a:cubicBezTo>
                  <a:pt x="7" y="5"/>
                  <a:pt x="7" y="5"/>
                  <a:pt x="7" y="5"/>
                </a:cubicBezTo>
                <a:cubicBezTo>
                  <a:pt x="7" y="2"/>
                  <a:pt x="9" y="0"/>
                  <a:pt x="12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116" y="0"/>
                  <a:pt x="118" y="2"/>
                  <a:pt x="118" y="5"/>
                </a:cubicBezTo>
                <a:close/>
                <a:moveTo>
                  <a:pt x="113" y="6"/>
                </a:moveTo>
                <a:cubicBezTo>
                  <a:pt x="12" y="6"/>
                  <a:pt x="12" y="6"/>
                  <a:pt x="12" y="6"/>
                </a:cubicBezTo>
                <a:cubicBezTo>
                  <a:pt x="12" y="59"/>
                  <a:pt x="12" y="59"/>
                  <a:pt x="12" y="59"/>
                </a:cubicBezTo>
                <a:cubicBezTo>
                  <a:pt x="113" y="59"/>
                  <a:pt x="113" y="59"/>
                  <a:pt x="113" y="59"/>
                </a:cubicBezTo>
                <a:lnTo>
                  <a:pt x="113" y="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anchor="t" anchorCtr="0" bIns="45720" compatLnSpc="1" lIns="91440" numCol="1" rIns="91440" tIns="45720" vert="horz" wrap="square"/>
          <a:p>
            <a:endParaRPr altLang="en-US" lang="zh-CN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grpSp>
        <p:nvGrpSpPr>
          <p:cNvPr id="17" name="组合 6"/>
          <p:cNvGrpSpPr/>
          <p:nvPr/>
        </p:nvGrpSpPr>
        <p:grpSpPr>
          <a:xfrm>
            <a:off x="719523" y="1714861"/>
            <a:ext cx="3920276" cy="959317"/>
            <a:chOff x="1387950" y="2892588"/>
            <a:chExt cx="2196678" cy="1019919"/>
          </a:xfrm>
        </p:grpSpPr>
        <p:sp>
          <p:nvSpPr>
            <p:cNvPr id="1048578" name="TextBox 14"/>
            <p:cNvSpPr txBox="1"/>
            <p:nvPr/>
          </p:nvSpPr>
          <p:spPr>
            <a:xfrm>
              <a:off x="1387950" y="2892588"/>
              <a:ext cx="1879404" cy="907355"/>
            </a:xfrm>
            <a:prstGeom prst="rect"/>
            <a:noFill/>
          </p:spPr>
          <p:txBody>
            <a:bodyPr rtlCol="0" wrap="square">
              <a:spAutoFit/>
            </a:bodyPr>
            <a:p>
              <a:pPr algn="r">
                <a:lnSpc>
                  <a:spcPct val="150000"/>
                </a:lnSpc>
              </a:pPr>
              <a:r>
                <a:rPr altLang="en-US" b="1" dirty="0" sz="2000" lang="zh-CN">
                  <a:latin typeface="Arial" panose="020B060402020202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Enter </a:t>
              </a:r>
              <a:r>
                <a:rPr altLang="zh-CN" b="1" dirty="0" sz="2000" lang="en-US">
                  <a:latin typeface="Arial" panose="020B060402020202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S</a:t>
              </a:r>
              <a:r>
                <a:rPr altLang="en-US" b="1" dirty="0" sz="2000" lang="zh-CN">
                  <a:latin typeface="Arial" panose="020B060402020202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ubtitle
</a:t>
              </a:r>
              <a:endParaRPr altLang="en-US" b="1" dirty="0" sz="2000" lang="zh-CN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3145728" name="直接连接符 8"/>
            <p:cNvCxnSpPr>
              <a:cxnSpLocks/>
            </p:cNvCxnSpPr>
            <p:nvPr/>
          </p:nvCxnSpPr>
          <p:spPr>
            <a:xfrm>
              <a:off x="1447886" y="3912507"/>
              <a:ext cx="2136742" cy="0"/>
            </a:xfrm>
            <a:prstGeom prst="line"/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97152" name="图片 11"/>
          <p:cNvPicPr>
            <a:picLocks noChangeAspect="1" noGrp="1"/>
          </p:cNvPicPr>
          <p:nvPr isPhoto="1"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7333819" y="2568302"/>
            <a:ext cx="4336486" cy="2890990"/>
          </a:xfrm>
          <a:prstGeom prst="rect"/>
          <a:ln w="57150">
            <a:solidFill>
              <a:schemeClr val="tx1"/>
            </a:solidFill>
          </a:ln>
          <a:effectLst>
            <a:outerShdw algn="ctr" blurRad="63500" rotWithShape="0" sx="102000" sy="102000">
              <a:prstClr val="black">
                <a:alpha val="40000"/>
              </a:prstClr>
            </a:outerShdw>
          </a:effectLst>
        </p:spPr>
      </p:pic>
      <p:sp>
        <p:nvSpPr>
          <p:cNvPr id="1048579" name="矩形 35"/>
          <p:cNvSpPr/>
          <p:nvPr/>
        </p:nvSpPr>
        <p:spPr>
          <a:xfrm>
            <a:off x="1272510" y="604283"/>
            <a:ext cx="9288887" cy="802640"/>
          </a:xfrm>
          <a:prstGeom prst="rect"/>
          <a:effectLst/>
        </p:spPr>
        <p:txBody>
          <a:bodyPr wrap="square">
            <a:spAutoFit/>
          </a:bodyPr>
          <a:lstStyle>
            <a:defPPr>
              <a:defRPr lang="zh-CN"/>
            </a:defPPr>
            <a:lvl1pPr algn="l" defTabSz="914400" eaLnBrk="1" hangingPunct="1" latinLnBrk="0" marL="0" rtl="0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 latinLnBrk="0" marL="457200" rtl="0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 latinLnBrk="0" marL="914400" rtl="0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l" defTabSz="914400" eaLnBrk="1" hangingPunct="1" latinLnBrk="0" marL="1371600" rtl="0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algn="l" defTabSz="914400" eaLnBrk="1" hangingPunct="1" latinLnBrk="0" marL="1828800" rtl="0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latinLnBrk="0" marL="2286000" rtl="0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latinLnBrk="0" marL="2743200" rtl="0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latinLnBrk="0" marL="3200400" rtl="0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latinLnBrk="0" marL="3657600" rtl="0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4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.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P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p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o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p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o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sitio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itions 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p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o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u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l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'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m</a:t>
            </a:r>
            <a:r>
              <a:rPr altLang="fr-FR" b="1" dirty="0" sz="2800" lang="fr-FR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élioration 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l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p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arence 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ITIE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800" lang="fr-FR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à 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l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'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u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l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1" dirty="0" sz="28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ition </a:t>
            </a:r>
            <a:r>
              <a:rPr altLang="fr-FR" b="1" dirty="0" sz="2800" lang="fr-FR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énergétique </a:t>
            </a:r>
            <a:endParaRPr altLang="en-US" b="1" dirty="0" sz="2800" lang="zh-CN"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1048580" name="矩形 35"/>
          <p:cNvSpPr/>
          <p:nvPr/>
        </p:nvSpPr>
        <p:spPr>
          <a:xfrm>
            <a:off x="682648" y="2905779"/>
            <a:ext cx="6070483" cy="3393440"/>
          </a:xfrm>
          <a:prstGeom prst="rect"/>
          <a:effectLst/>
        </p:spPr>
        <p:txBody>
          <a:bodyPr wrap="square">
            <a:spAutoFit/>
          </a:bodyPr>
          <a:lstStyle>
            <a:defPPr>
              <a:defRPr lang="zh-CN"/>
            </a:defPPr>
            <a:lvl1pPr algn="l" defTabSz="914400" eaLnBrk="1" hangingPunct="1" latinLnBrk="0" marL="0" rtl="0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 latinLnBrk="0" marL="457200" rtl="0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 latinLnBrk="0" marL="914400" rtl="0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l" defTabSz="914400" eaLnBrk="1" hangingPunct="1" latinLnBrk="0" marL="1371600" rtl="0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algn="l" defTabSz="914400" eaLnBrk="1" hangingPunct="1" latinLnBrk="0" marL="1828800" rtl="0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latinLnBrk="0" marL="2286000" rtl="0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latinLnBrk="0" marL="2743200" rtl="0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latinLnBrk="0" marL="3200400" rtl="0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latinLnBrk="0" marL="3657600" rtl="0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71450" lvl="0" marL="171450">
              <a:buFont typeface="Arial"/>
              <a:buChar char="•"/>
            </a:pP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forcer 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l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0" dirty="0" sz="2000" lang="fr-FR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ébat 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p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u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b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l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ic 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u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l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g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o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u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vernance 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sources 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x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c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ives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,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o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m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ment 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c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l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l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l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transition </a:t>
            </a:r>
            <a:endParaRPr altLang="en-US" b="0" dirty="0" sz="1800" lang="zh-CN"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  <a:p>
            <a:pPr indent="-171450" lvl="0" marL="171450">
              <a:buFont typeface="Arial"/>
              <a:buChar char="•"/>
            </a:pP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p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l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o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yer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m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0" dirty="0" sz="2000" lang="fr-FR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ère 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parenc 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u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l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m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0" dirty="0" sz="2000" lang="fr-FR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éraux 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tion 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(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O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C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)</a:t>
            </a:r>
            <a:endParaRPr altLang="en-US" b="0" dirty="0" sz="1800" lang="zh-CN"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  <a:p>
            <a:pPr indent="-171450" lvl="0" marL="171450">
              <a:buFont typeface="Arial"/>
              <a:buChar char="•"/>
            </a:pP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Définir 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u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p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o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l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tique 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c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l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h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m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o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0" dirty="0" sz="2000" lang="fr-FR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ée 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m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0" dirty="0" sz="2000" lang="fr-FR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ère 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sition </a:t>
            </a:r>
            <a:r>
              <a:rPr altLang="fr-FR" b="0" dirty="0" sz="2000" lang="fr-FR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énergétique 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(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m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o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)</a:t>
            </a:r>
            <a:endParaRPr altLang="en-US" b="0" dirty="0" sz="1800" lang="zh-CN"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  <a:p>
            <a:pPr indent="-171450" lvl="0" marL="171450">
              <a:buFont typeface="Arial"/>
              <a:buChar char="•"/>
            </a:pP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V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o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o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p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ter 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Lois 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f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v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o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b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le </a:t>
            </a:r>
            <a:r>
              <a:rPr altLang="fr-FR" b="0" dirty="0" sz="2000" lang="fr-FR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à 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u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sition </a:t>
            </a:r>
            <a:r>
              <a:rPr altLang="fr-FR" b="0" dirty="0" sz="2000" lang="fr-FR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énergétique 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j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u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000" lang="fr-FR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équitable 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(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P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l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m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ntaires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)</a:t>
            </a:r>
            <a:endParaRPr altLang="en-US" b="0" dirty="0" sz="1800" lang="zh-CN"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  <a:p>
            <a:pPr indent="-171450" lvl="0" marL="171450">
              <a:buFont typeface="Arial"/>
              <a:buChar char="•"/>
            </a:pP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P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c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p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au 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j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u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l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parence 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(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p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se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)</a:t>
            </a:r>
            <a:endParaRPr altLang="en-US" b="0" dirty="0" sz="1800" lang="zh-CN"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  <a:p>
            <a:pPr indent="-171450" lvl="0" marL="171450">
              <a:buFont typeface="Arial"/>
              <a:buChar char="•"/>
            </a:pP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C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0" dirty="0" sz="2000" lang="fr-FR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éer 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o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u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m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u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l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p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l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c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p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g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d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'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x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périence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000" lang="fr-FR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à 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l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'</a:t>
            </a:r>
            <a:r>
              <a:rPr altLang="fr-FR" b="0" dirty="0" sz="2000" lang="fr-FR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échelle 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ionale 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q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u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'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r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o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l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(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C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o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m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0" dirty="0" sz="2000" lang="fr-FR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é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I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I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altLang="fr-FR" b="0" dirty="0" sz="2000" lang="en-US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)</a:t>
            </a:r>
            <a:endParaRPr altLang="en-US" b="0" dirty="0" sz="1050" lang="zh-CN"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 fill="hold" id="7"/>
                                        <p:tgtEl>
                                          <p:spTgt spid="1048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50" fill="hold" id="8"/>
                                        <p:tgtEl>
                                          <p:spTgt spid="1048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9" nodeType="withEffect" presetClass="entr" presetID="9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dur="500" id="1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2">
                            <p:stCondLst>
                              <p:cond delay="1000"/>
                            </p:stCondLst>
                            <p:childTnLst>
                              <p:par>
                                <p:cTn fill="hold" id="13" nodeType="after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15"/>
                                        <p:tgtEl>
                                          <p:spTgt spid="2097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7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矩形 10"/>
          <p:cNvSpPr/>
          <p:nvPr/>
        </p:nvSpPr>
        <p:spPr>
          <a:xfrm>
            <a:off x="2787015" y="2725420"/>
            <a:ext cx="6915785" cy="854075"/>
          </a:xfrm>
          <a:prstGeom prst="rect"/>
        </p:spPr>
        <p:txBody>
          <a:bodyPr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altLang="zh-CN" dirty="0" sz="7200" lang="en-US" spc="600">
                <a:latin typeface="Calibri" panose="020F0502020204030204" pitchFamily="34" charset="0"/>
                <a:ea typeface="Calibri" panose="020F0502020204030204" pitchFamily="34" charset="0"/>
                <a:cs typeface="+mj-cs"/>
                <a:sym typeface="Arial" panose="020B0604020202020204" pitchFamily="34" charset="0"/>
              </a:rPr>
              <a:t>THANK YOU</a:t>
            </a:r>
            <a:endParaRPr altLang="zh-CN" dirty="0" sz="7200" lang="en-US" spc="600">
              <a:latin typeface="Calibri" panose="020F0502020204030204" pitchFamily="34" charset="0"/>
              <a:ea typeface="Calibri" panose="020F0502020204030204" pitchFamily="34" charset="0"/>
              <a:cs typeface="+mj-cs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after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7"/>
                                        <p:tgtEl>
                                          <p:spTgt spid="1048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81" grpId="0"/>
    </p:bldLst>
  </p:timing>
</p:sld>
</file>

<file path=ppt/theme/theme1.xml><?xml version="1.0" encoding="utf-8"?>
<a:theme xmlns:a="http://schemas.openxmlformats.org/drawingml/2006/main" name="Office 主题">
  <a:themeElements>
    <a:clrScheme name="自定义 197">
      <a:dk1>
        <a:srgbClr val="FFFFFF"/>
      </a:dk1>
      <a:lt1>
        <a:srgbClr val="000000"/>
      </a:lt1>
      <a:dk2>
        <a:srgbClr val="FFFFFF"/>
      </a:dk2>
      <a:lt2>
        <a:srgbClr val="000000"/>
      </a:lt2>
      <a:accent1>
        <a:srgbClr val="F2F2F2"/>
      </a:accent1>
      <a:accent2>
        <a:srgbClr val="FFFFFF"/>
      </a:accent2>
      <a:accent3>
        <a:srgbClr val="000000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tmh2sbj">
      <a:majorFont>
        <a:latin typeface="Arial"/>
        <a:ea typeface="SimHei"/>
        <a:cs typeface=""/>
      </a:majorFont>
      <a:minorFont>
        <a:latin typeface="Arial"/>
        <a:ea typeface="Sim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Office 主题​​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3.xml><?xml version="1.0" encoding="utf-8"?>
<a:theme xmlns:a="http://schemas.openxmlformats.org/drawingml/2006/main" name="Office 主题​​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WPS Presentation</Application>
  <ScaleCrop>0</ScaleCrop>
  <Manager>尘电</Manager>
  <Company>稻壳儿</Company>
  <LinksUpToDate>0</LinksUpToDate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PowerPoint 演示文稿</dc:title>
  <dc:creator>陈</dc:creator>
  <cp:lastModifiedBy>a05</cp:lastModifiedBy>
  <dcterms:created xsi:type="dcterms:W3CDTF">2017-11-08T17:47:00Z</dcterms:created>
  <dcterms:modified xsi:type="dcterms:W3CDTF">2026-02-04T14:18:11Z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1033-11.2.0.10351</vt:lpwstr>
  </property>
  <property fmtid="{D5CDD505-2E9C-101B-9397-08002B2CF9AE}" pid="3" name="ICV">
    <vt:lpwstr>db7dedad6ef44043aefec2778cc4ae31</vt:lpwstr>
  </property>
</Properties>
</file>