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4"/>
  </p:sldMasterIdLst>
  <p:notesMasterIdLst>
    <p:notesMasterId r:id="rId21"/>
  </p:notesMasterIdLst>
  <p:handoutMasterIdLst>
    <p:handoutMasterId r:id="rId22"/>
  </p:handoutMasterIdLst>
  <p:sldIdLst>
    <p:sldId id="340" r:id="rId5"/>
    <p:sldId id="341" r:id="rId6"/>
    <p:sldId id="342" r:id="rId7"/>
    <p:sldId id="343" r:id="rId8"/>
    <p:sldId id="357" r:id="rId9"/>
    <p:sldId id="358" r:id="rId10"/>
    <p:sldId id="360" r:id="rId11"/>
    <p:sldId id="363" r:id="rId12"/>
    <p:sldId id="359" r:id="rId13"/>
    <p:sldId id="365" r:id="rId14"/>
    <p:sldId id="364" r:id="rId15"/>
    <p:sldId id="361" r:id="rId16"/>
    <p:sldId id="366" r:id="rId17"/>
    <p:sldId id="368" r:id="rId18"/>
    <p:sldId id="356" r:id="rId19"/>
    <p:sldId id="355" r:id="rId2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9E0B9"/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4E96092-F197-43C2-872B-C46ED8E680DB}" v="78" dt="2026-05-18T07:07:28.264"/>
  </p1510:revLst>
</p1510:revInfo>
</file>

<file path=ppt/tableStyles.xml><?xml version="1.0" encoding="utf-8"?>
<a:tblStyleLst xmlns:a="http://schemas.openxmlformats.org/drawingml/2006/main" def="{1E171933-4619-4E11-9A3F-F7608DF75F80}"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5202B0CA-FC54-4496-8BCA-5EF66A818D29}" styleName="Dark Style 2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7E9639D4-E3E2-4D34-9284-5A2195B3D0D7}" styleName="Light Style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  <a:top>
            <a:lnRef idx="1">
              <a:schemeClr val="tx1"/>
            </a:lnRef>
          </a:top>
          <a:bottom>
            <a:lnRef idx="1">
              <a:schemeClr val="tx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tx1"/>
            </a:lnRef>
          </a:top>
          <a:bottom>
            <a:lnRef idx="1">
              <a:schemeClr val="tx1"/>
            </a:lnRef>
          </a:bottom>
        </a:tcBdr>
      </a:tcStyle>
    </a:band1H>
    <a:band1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1V>
    <a:band2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tx1"/>
        </a:fillRef>
      </a:tcStyle>
    </a:firstRow>
  </a:tblStyle>
  <a:tblStyle styleId="{793D81CF-94F2-401A-BA57-92F5A7B2D0C5}" styleName="Medium Style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Row>
  </a:tblStyle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68D230F3-CF80-4859-8CE7-A43EE81993B5}" styleName="Light Style 1 - Accent 6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D7AC3CCA-C797-4891-BE02-D94E43425B78}" styleName="Medium Style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  <a:tblStyle styleId="{46F890A9-2807-4EBB-B81D-B2AA78EC7F39}" styleName="Dark Style 2 - Accent 5/Accent 6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  <a:tblStyle styleId="{16D9F66E-5EB9-4882-86FB-DCBF35E3C3E4}" styleName="Medium Style 4 - Accent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6"/>
              </a:solidFill>
            </a:ln>
          </a:top>
        </a:tcBdr>
        <a:fill>
          <a:solidFill>
            <a:schemeClr val="accent6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6">
              <a:tint val="20000"/>
            </a:schemeClr>
          </a:solidFill>
        </a:fill>
      </a:tcStyle>
    </a:firstRow>
  </a:tblStyle>
  <a:tblStyle styleId="{10A1B5D5-9B99-4C35-A422-299274C87663}" styleName="Medium Style 1 - Accent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6">
              <a:tint val="20000"/>
            </a:schemeClr>
          </a:solidFill>
        </a:fill>
      </a:tcStyle>
    </a:band1H>
    <a:band1V>
      <a:tcStyle>
        <a:tcBdr/>
        <a:fill>
          <a:solidFill>
            <a:schemeClr val="accent6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  <a:tblStyle styleId="{E8B1032C-EA38-4F05-BA0D-38AFFFC7BED3}" styleName="Light Style 3 - Accent 6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  <a:tblStyle styleId="{ED083AE6-46FA-4A59-8FB0-9F97EB10719F}" styleName="Light Style 3 - Accent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17292A2E-F333-43FB-9621-5CBBE7FDCDCB}" styleName="Light Style 2 - Accent 4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</a:tcStyle>
    </a:band1H>
    <a:band1V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</a:tcBdr>
      </a:tcStyle>
    </a:band1V>
    <a:band2V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4"/>
        </a:fillRef>
      </a:tcStyle>
    </a:firstRow>
  </a:tblStyle>
  <a:tblStyle styleId="{C4B1156A-380E-4F78-BDF5-A606A8083BF9}" styleName="Medium Style 4 - Accent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  <a:tblStyle styleId="{D27102A9-8310-4765-A935-A1911B00CA55}" styleName="Light Style 1 - Accent 4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1E171933-4619-4E11-9A3F-F7608DF75F80}" styleName="Medium Style 1 - Accent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4">
              <a:tint val="20000"/>
            </a:schemeClr>
          </a:solidFill>
        </a:fill>
      </a:tcStyle>
    </a:band1H>
    <a:band1V>
      <a:tcStyle>
        <a:tcBdr/>
        <a:fill>
          <a:solidFill>
            <a:schemeClr val="accent4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firstRow>
  </a:tblStyle>
  <a:tblStyle styleId="{69CF1AB2-1976-4502-BF36-3FF5EA218861}" styleName="Medium Style 4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  <a:tblStyle styleId="{775DCB02-9BB8-47FD-8907-85C794F793BA}" styleName="Themed Style 1 - Accent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  <a:tblStyle styleId="{E269D01E-BC32-4049-B463-5C60D7B0CCD2}" styleName="Themed Style 2 - Accent 4">
    <a:tblBg>
      <a:fillRef idx="3">
        <a:schemeClr val="accent4"/>
      </a:fillRef>
      <a:effectRef idx="3">
        <a:schemeClr val="accent4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4">
                <a:tint val="50000"/>
              </a:schemeClr>
            </a:lnRef>
          </a:left>
          <a:right>
            <a:lnRef idx="1">
              <a:schemeClr val="accent4">
                <a:tint val="50000"/>
              </a:schemeClr>
            </a:lnRef>
          </a:right>
          <a:top>
            <a:lnRef idx="1">
              <a:schemeClr val="accent4">
                <a:tint val="50000"/>
              </a:schemeClr>
            </a:lnRef>
          </a:top>
          <a:bottom>
            <a:lnRef idx="1">
              <a:schemeClr val="accent4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EB9631B5-78F2-41C9-869B-9F39066F8104}" styleName="Medium Style 3 - Accent 4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  <a:tblStyle styleId="{91EBBBCC-DAD2-459C-BE2E-F6DE35CF9A28}" styleName="Dark Style 2 - Accent 3/Accent 4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 autoAdjust="0"/>
  </p:normalViewPr>
  <p:slideViewPr>
    <p:cSldViewPr snapToGrid="0">
      <p:cViewPr varScale="1">
        <p:scale>
          <a:sx n="63" d="100"/>
          <a:sy n="63" d="100"/>
        </p:scale>
        <p:origin x="804" y="56"/>
      </p:cViewPr>
      <p:guideLst/>
    </p:cSldViewPr>
  </p:slideViewPr>
  <p:outlineViewPr>
    <p:cViewPr>
      <p:scale>
        <a:sx n="33" d="100"/>
        <a:sy n="33" d="100"/>
      </p:scale>
      <p:origin x="0" y="-11376"/>
    </p:cViewPr>
  </p:outlin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00" d="100"/>
        <a:sy n="100" d="100"/>
      </p:scale>
      <p:origin x="0" y="-6264"/>
    </p:cViewPr>
  </p:sorterViewPr>
  <p:notesViewPr>
    <p:cSldViewPr snapToGrid="0">
      <p:cViewPr varScale="1">
        <p:scale>
          <a:sx n="67" d="100"/>
          <a:sy n="67" d="100"/>
        </p:scale>
        <p:origin x="3120" y="72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tableStyles" Target="tableStyles.xml"/><Relationship Id="rId3" Type="http://schemas.openxmlformats.org/officeDocument/2006/relationships/customXml" Target="../customXml/item3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microsoft.com/office/2018/10/relationships/authors" Target="author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viewProps" Target="view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presProps" Target="presProps.xml"/><Relationship Id="rId28" Type="http://schemas.microsoft.com/office/2015/10/relationships/revisionInfo" Target="revisionInfo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handoutMaster" Target="handoutMasters/handoutMaster1.xml"/><Relationship Id="rId27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ULES WACK MBALLA S" userId="b2e67fe8-3bcd-412b-9c88-45107fb9e73f" providerId="ADAL" clId="{CFF39DE0-7099-4414-88D4-BCF8148B6324}"/>
    <pc:docChg chg="undo custSel addSld delSld modSld sldOrd">
      <pc:chgData name="JULES WACK MBALLA S" userId="b2e67fe8-3bcd-412b-9c88-45107fb9e73f" providerId="ADAL" clId="{CFF39DE0-7099-4414-88D4-BCF8148B6324}" dt="2026-05-18T11:41:46.164" v="3587" actId="20577"/>
      <pc:docMkLst>
        <pc:docMk/>
      </pc:docMkLst>
      <pc:sldChg chg="modSp mod">
        <pc:chgData name="JULES WACK MBALLA S" userId="b2e67fe8-3bcd-412b-9c88-45107fb9e73f" providerId="ADAL" clId="{CFF39DE0-7099-4414-88D4-BCF8148B6324}" dt="2026-05-18T11:41:46.164" v="3587" actId="20577"/>
        <pc:sldMkLst>
          <pc:docMk/>
          <pc:sldMk cId="431835888" sldId="340"/>
        </pc:sldMkLst>
        <pc:spChg chg="mod">
          <ac:chgData name="JULES WACK MBALLA S" userId="b2e67fe8-3bcd-412b-9c88-45107fb9e73f" providerId="ADAL" clId="{CFF39DE0-7099-4414-88D4-BCF8148B6324}" dt="2026-05-18T11:41:46.164" v="3587" actId="20577"/>
          <ac:spMkLst>
            <pc:docMk/>
            <pc:sldMk cId="431835888" sldId="340"/>
            <ac:spMk id="2" creationId="{9AA762A4-2E4B-23FB-9F8B-D54C0F90A08A}"/>
          </ac:spMkLst>
        </pc:spChg>
      </pc:sldChg>
      <pc:sldChg chg="modSp mod ord">
        <pc:chgData name="JULES WACK MBALLA S" userId="b2e67fe8-3bcd-412b-9c88-45107fb9e73f" providerId="ADAL" clId="{CFF39DE0-7099-4414-88D4-BCF8148B6324}" dt="2026-05-14T18:33:27.625" v="2040" actId="120"/>
        <pc:sldMkLst>
          <pc:docMk/>
          <pc:sldMk cId="909924710" sldId="341"/>
        </pc:sldMkLst>
        <pc:spChg chg="mod">
          <ac:chgData name="JULES WACK MBALLA S" userId="b2e67fe8-3bcd-412b-9c88-45107fb9e73f" providerId="ADAL" clId="{CFF39DE0-7099-4414-88D4-BCF8148B6324}" dt="2026-05-14T18:31:55.767" v="2031"/>
          <ac:spMkLst>
            <pc:docMk/>
            <pc:sldMk cId="909924710" sldId="341"/>
            <ac:spMk id="2" creationId="{562B7740-ED88-9F6A-89FF-4B0DFAAC36EA}"/>
          </ac:spMkLst>
        </pc:spChg>
        <pc:spChg chg="mod">
          <ac:chgData name="JULES WACK MBALLA S" userId="b2e67fe8-3bcd-412b-9c88-45107fb9e73f" providerId="ADAL" clId="{CFF39DE0-7099-4414-88D4-BCF8148B6324}" dt="2026-05-14T18:33:27.625" v="2040" actId="120"/>
          <ac:spMkLst>
            <pc:docMk/>
            <pc:sldMk cId="909924710" sldId="341"/>
            <ac:spMk id="3" creationId="{39A25282-EE8D-71BA-6317-EECFE33238DC}"/>
          </ac:spMkLst>
        </pc:spChg>
      </pc:sldChg>
      <pc:sldChg chg="delSp modSp mod">
        <pc:chgData name="JULES WACK MBALLA S" userId="b2e67fe8-3bcd-412b-9c88-45107fb9e73f" providerId="ADAL" clId="{CFF39DE0-7099-4414-88D4-BCF8148B6324}" dt="2026-05-14T18:32:07.769" v="2032"/>
        <pc:sldMkLst>
          <pc:docMk/>
          <pc:sldMk cId="1173936384" sldId="342"/>
        </pc:sldMkLst>
        <pc:spChg chg="mod">
          <ac:chgData name="JULES WACK MBALLA S" userId="b2e67fe8-3bcd-412b-9c88-45107fb9e73f" providerId="ADAL" clId="{CFF39DE0-7099-4414-88D4-BCF8148B6324}" dt="2026-05-14T18:32:07.769" v="2032"/>
          <ac:spMkLst>
            <pc:docMk/>
            <pc:sldMk cId="1173936384" sldId="342"/>
            <ac:spMk id="2" creationId="{828CF8F5-609D-E31E-6659-2E3CE63097D7}"/>
          </ac:spMkLst>
        </pc:spChg>
      </pc:sldChg>
      <pc:sldChg chg="modSp mod">
        <pc:chgData name="JULES WACK MBALLA S" userId="b2e67fe8-3bcd-412b-9c88-45107fb9e73f" providerId="ADAL" clId="{CFF39DE0-7099-4414-88D4-BCF8148B6324}" dt="2026-05-14T18:32:48.402" v="2035" actId="255"/>
        <pc:sldMkLst>
          <pc:docMk/>
          <pc:sldMk cId="959076531" sldId="343"/>
        </pc:sldMkLst>
        <pc:spChg chg="mod">
          <ac:chgData name="JULES WACK MBALLA S" userId="b2e67fe8-3bcd-412b-9c88-45107fb9e73f" providerId="ADAL" clId="{CFF39DE0-7099-4414-88D4-BCF8148B6324}" dt="2026-05-14T18:32:18" v="2033"/>
          <ac:spMkLst>
            <pc:docMk/>
            <pc:sldMk cId="959076531" sldId="343"/>
            <ac:spMk id="2" creationId="{798ECDD0-17F6-3312-AE6D-F7EB95E46C02}"/>
          </ac:spMkLst>
        </pc:spChg>
        <pc:spChg chg="mod">
          <ac:chgData name="JULES WACK MBALLA S" userId="b2e67fe8-3bcd-412b-9c88-45107fb9e73f" providerId="ADAL" clId="{CFF39DE0-7099-4414-88D4-BCF8148B6324}" dt="2026-05-14T18:32:48.402" v="2035" actId="255"/>
          <ac:spMkLst>
            <pc:docMk/>
            <pc:sldMk cId="959076531" sldId="343"/>
            <ac:spMk id="3" creationId="{EB336AA5-9DDA-DA9A-5469-6885A5A84D1D}"/>
          </ac:spMkLst>
        </pc:spChg>
      </pc:sldChg>
      <pc:sldChg chg="addSp delSp modSp mod">
        <pc:chgData name="JULES WACK MBALLA S" userId="b2e67fe8-3bcd-412b-9c88-45107fb9e73f" providerId="ADAL" clId="{CFF39DE0-7099-4414-88D4-BCF8148B6324}" dt="2026-05-14T18:28:42.024" v="1836" actId="478"/>
        <pc:sldMkLst>
          <pc:docMk/>
          <pc:sldMk cId="3663657925" sldId="355"/>
        </pc:sldMkLst>
        <pc:spChg chg="mod">
          <ac:chgData name="JULES WACK MBALLA S" userId="b2e67fe8-3bcd-412b-9c88-45107fb9e73f" providerId="ADAL" clId="{CFF39DE0-7099-4414-88D4-BCF8148B6324}" dt="2026-05-14T18:28:31.976" v="1833" actId="20577"/>
          <ac:spMkLst>
            <pc:docMk/>
            <pc:sldMk cId="3663657925" sldId="355"/>
            <ac:spMk id="2" creationId="{53005011-03FC-652B-2538-4EAE68ABF80D}"/>
          </ac:spMkLst>
        </pc:spChg>
      </pc:sldChg>
      <pc:sldChg chg="modSp add mod">
        <pc:chgData name="JULES WACK MBALLA S" userId="b2e67fe8-3bcd-412b-9c88-45107fb9e73f" providerId="ADAL" clId="{CFF39DE0-7099-4414-88D4-BCF8148B6324}" dt="2026-05-18T06:40:56.563" v="3098" actId="20577"/>
        <pc:sldMkLst>
          <pc:docMk/>
          <pc:sldMk cId="2419282204" sldId="356"/>
        </pc:sldMkLst>
        <pc:spChg chg="mod">
          <ac:chgData name="JULES WACK MBALLA S" userId="b2e67fe8-3bcd-412b-9c88-45107fb9e73f" providerId="ADAL" clId="{CFF39DE0-7099-4414-88D4-BCF8148B6324}" dt="2026-05-14T18:37:50.215" v="2071"/>
          <ac:spMkLst>
            <pc:docMk/>
            <pc:sldMk cId="2419282204" sldId="356"/>
            <ac:spMk id="2" creationId="{A204525C-0862-1F02-5A47-94C4A9E7493C}"/>
          </ac:spMkLst>
        </pc:spChg>
        <pc:spChg chg="mod">
          <ac:chgData name="JULES WACK MBALLA S" userId="b2e67fe8-3bcd-412b-9c88-45107fb9e73f" providerId="ADAL" clId="{CFF39DE0-7099-4414-88D4-BCF8148B6324}" dt="2026-05-18T06:40:56.563" v="3098" actId="20577"/>
          <ac:spMkLst>
            <pc:docMk/>
            <pc:sldMk cId="2419282204" sldId="356"/>
            <ac:spMk id="3" creationId="{20C803B4-934B-FA97-2D8E-FC62D3455BF3}"/>
          </ac:spMkLst>
        </pc:spChg>
      </pc:sldChg>
      <pc:sldChg chg="addSp modSp add mod ord">
        <pc:chgData name="JULES WACK MBALLA S" userId="b2e67fe8-3bcd-412b-9c88-45107fb9e73f" providerId="ADAL" clId="{CFF39DE0-7099-4414-88D4-BCF8148B6324}" dt="2026-05-18T07:09:20.457" v="3426" actId="14100"/>
        <pc:sldMkLst>
          <pc:docMk/>
          <pc:sldMk cId="2751769432" sldId="357"/>
        </pc:sldMkLst>
        <pc:spChg chg="mod">
          <ac:chgData name="JULES WACK MBALLA S" userId="b2e67fe8-3bcd-412b-9c88-45107fb9e73f" providerId="ADAL" clId="{CFF39DE0-7099-4414-88D4-BCF8148B6324}" dt="2026-05-15T06:22:51.054" v="2726" actId="255"/>
          <ac:spMkLst>
            <pc:docMk/>
            <pc:sldMk cId="2751769432" sldId="357"/>
            <ac:spMk id="2" creationId="{F6094E3B-1085-7464-286D-D9EA36BA9172}"/>
          </ac:spMkLst>
        </pc:spChg>
        <pc:spChg chg="mod">
          <ac:chgData name="JULES WACK MBALLA S" userId="b2e67fe8-3bcd-412b-9c88-45107fb9e73f" providerId="ADAL" clId="{CFF39DE0-7099-4414-88D4-BCF8148B6324}" dt="2026-05-18T07:08:47.633" v="3425" actId="20577"/>
          <ac:spMkLst>
            <pc:docMk/>
            <pc:sldMk cId="2751769432" sldId="357"/>
            <ac:spMk id="3" creationId="{C4A598C4-DFB2-B955-A8B7-B25B6BAD1A55}"/>
          </ac:spMkLst>
        </pc:spChg>
        <pc:spChg chg="mod">
          <ac:chgData name="JULES WACK MBALLA S" userId="b2e67fe8-3bcd-412b-9c88-45107fb9e73f" providerId="ADAL" clId="{CFF39DE0-7099-4414-88D4-BCF8148B6324}" dt="2026-05-18T07:09:20.457" v="3426" actId="14100"/>
          <ac:spMkLst>
            <pc:docMk/>
            <pc:sldMk cId="2751769432" sldId="357"/>
            <ac:spMk id="4" creationId="{99ED0D6B-26E3-9306-6CD8-EBCACB6D189C}"/>
          </ac:spMkLst>
        </pc:spChg>
        <pc:spChg chg="add mod">
          <ac:chgData name="JULES WACK MBALLA S" userId="b2e67fe8-3bcd-412b-9c88-45107fb9e73f" providerId="ADAL" clId="{CFF39DE0-7099-4414-88D4-BCF8148B6324}" dt="2026-05-14T17:51:17.546" v="1475" actId="207"/>
          <ac:spMkLst>
            <pc:docMk/>
            <pc:sldMk cId="2751769432" sldId="357"/>
            <ac:spMk id="5" creationId="{A7A34F08-9B38-48A7-FCE3-228E55780096}"/>
          </ac:spMkLst>
        </pc:spChg>
      </pc:sldChg>
      <pc:sldChg chg="addSp delSp modSp add mod modClrScheme chgLayout">
        <pc:chgData name="JULES WACK MBALLA S" userId="b2e67fe8-3bcd-412b-9c88-45107fb9e73f" providerId="ADAL" clId="{CFF39DE0-7099-4414-88D4-BCF8148B6324}" dt="2026-05-14T18:35:25.297" v="2049"/>
        <pc:sldMkLst>
          <pc:docMk/>
          <pc:sldMk cId="4110120540" sldId="358"/>
        </pc:sldMkLst>
        <pc:spChg chg="mod">
          <ac:chgData name="JULES WACK MBALLA S" userId="b2e67fe8-3bcd-412b-9c88-45107fb9e73f" providerId="ADAL" clId="{CFF39DE0-7099-4414-88D4-BCF8148B6324}" dt="2026-05-14T18:35:25.297" v="2049"/>
          <ac:spMkLst>
            <pc:docMk/>
            <pc:sldMk cId="4110120540" sldId="358"/>
            <ac:spMk id="2" creationId="{D0714F83-BA57-82E5-69A9-6EBC0EE0CA5A}"/>
          </ac:spMkLst>
        </pc:spChg>
        <pc:picChg chg="add mod">
          <ac:chgData name="JULES WACK MBALLA S" userId="b2e67fe8-3bcd-412b-9c88-45107fb9e73f" providerId="ADAL" clId="{CFF39DE0-7099-4414-88D4-BCF8148B6324}" dt="2026-05-14T18:00:07.217" v="1499" actId="1076"/>
          <ac:picMkLst>
            <pc:docMk/>
            <pc:sldMk cId="4110120540" sldId="358"/>
            <ac:picMk id="25" creationId="{13DAD38C-4A60-D8F5-BDA0-17001FC43447}"/>
          </ac:picMkLst>
        </pc:picChg>
        <pc:picChg chg="add mod">
          <ac:chgData name="JULES WACK MBALLA S" userId="b2e67fe8-3bcd-412b-9c88-45107fb9e73f" providerId="ADAL" clId="{CFF39DE0-7099-4414-88D4-BCF8148B6324}" dt="2026-05-14T18:00:10.038" v="1500" actId="1076"/>
          <ac:picMkLst>
            <pc:docMk/>
            <pc:sldMk cId="4110120540" sldId="358"/>
            <ac:picMk id="29" creationId="{038AC7E2-7CA8-30AF-E1BE-44C0F6F479B1}"/>
          </ac:picMkLst>
        </pc:picChg>
      </pc:sldChg>
      <pc:sldChg chg="addSp delSp modSp add mod">
        <pc:chgData name="JULES WACK MBALLA S" userId="b2e67fe8-3bcd-412b-9c88-45107fb9e73f" providerId="ADAL" clId="{CFF39DE0-7099-4414-88D4-BCF8148B6324}" dt="2026-05-18T06:45:06.340" v="3099" actId="20577"/>
        <pc:sldMkLst>
          <pc:docMk/>
          <pc:sldMk cId="1470530421" sldId="359"/>
        </pc:sldMkLst>
        <pc:spChg chg="mod">
          <ac:chgData name="JULES WACK MBALLA S" userId="b2e67fe8-3bcd-412b-9c88-45107fb9e73f" providerId="ADAL" clId="{CFF39DE0-7099-4414-88D4-BCF8148B6324}" dt="2026-05-14T18:36:42.770" v="2060"/>
          <ac:spMkLst>
            <pc:docMk/>
            <pc:sldMk cId="1470530421" sldId="359"/>
            <ac:spMk id="2" creationId="{B4651581-5DE7-711D-3A71-CE277755F44D}"/>
          </ac:spMkLst>
        </pc:spChg>
        <pc:spChg chg="mod">
          <ac:chgData name="JULES WACK MBALLA S" userId="b2e67fe8-3bcd-412b-9c88-45107fb9e73f" providerId="ADAL" clId="{CFF39DE0-7099-4414-88D4-BCF8148B6324}" dt="2026-05-18T06:45:06.340" v="3099" actId="20577"/>
          <ac:spMkLst>
            <pc:docMk/>
            <pc:sldMk cId="1470530421" sldId="359"/>
            <ac:spMk id="3" creationId="{46657A6F-EA51-B624-C177-80EAD74BA7C5}"/>
          </ac:spMkLst>
        </pc:spChg>
        <pc:spChg chg="mod">
          <ac:chgData name="JULES WACK MBALLA S" userId="b2e67fe8-3bcd-412b-9c88-45107fb9e73f" providerId="ADAL" clId="{CFF39DE0-7099-4414-88D4-BCF8148B6324}" dt="2026-05-14T19:35:22.010" v="2117" actId="20577"/>
          <ac:spMkLst>
            <pc:docMk/>
            <pc:sldMk cId="1470530421" sldId="359"/>
            <ac:spMk id="16" creationId="{D399FA67-72AE-AAC2-EF09-57898C2520E6}"/>
          </ac:spMkLst>
        </pc:spChg>
        <pc:picChg chg="add mod">
          <ac:chgData name="JULES WACK MBALLA S" userId="b2e67fe8-3bcd-412b-9c88-45107fb9e73f" providerId="ADAL" clId="{CFF39DE0-7099-4414-88D4-BCF8148B6324}" dt="2026-05-15T06:57:06.365" v="2741" actId="1076"/>
          <ac:picMkLst>
            <pc:docMk/>
            <pc:sldMk cId="1470530421" sldId="359"/>
            <ac:picMk id="5" creationId="{7D1E0EF2-AAE1-C801-5C03-FF60CF09FE4F}"/>
          </ac:picMkLst>
        </pc:picChg>
        <pc:picChg chg="add mod">
          <ac:chgData name="JULES WACK MBALLA S" userId="b2e67fe8-3bcd-412b-9c88-45107fb9e73f" providerId="ADAL" clId="{CFF39DE0-7099-4414-88D4-BCF8148B6324}" dt="2026-05-15T06:57:12.911" v="2743" actId="14100"/>
          <ac:picMkLst>
            <pc:docMk/>
            <pc:sldMk cId="1470530421" sldId="359"/>
            <ac:picMk id="7" creationId="{D7150075-35A3-DCEF-F2E1-ED2D5F853C66}"/>
          </ac:picMkLst>
        </pc:picChg>
        <pc:picChg chg="add mod">
          <ac:chgData name="JULES WACK MBALLA S" userId="b2e67fe8-3bcd-412b-9c88-45107fb9e73f" providerId="ADAL" clId="{CFF39DE0-7099-4414-88D4-BCF8148B6324}" dt="2026-05-15T07:05:51.451" v="2762" actId="14100"/>
          <ac:picMkLst>
            <pc:docMk/>
            <pc:sldMk cId="1470530421" sldId="359"/>
            <ac:picMk id="9" creationId="{0CBACE8E-7281-64E5-98F0-767E81C816F5}"/>
          </ac:picMkLst>
        </pc:picChg>
        <pc:picChg chg="add mod">
          <ac:chgData name="JULES WACK MBALLA S" userId="b2e67fe8-3bcd-412b-9c88-45107fb9e73f" providerId="ADAL" clId="{CFF39DE0-7099-4414-88D4-BCF8148B6324}" dt="2026-05-15T07:05:45.886" v="2760" actId="14100"/>
          <ac:picMkLst>
            <pc:docMk/>
            <pc:sldMk cId="1470530421" sldId="359"/>
            <ac:picMk id="11" creationId="{EA82313A-E7F5-79F2-210B-639DF9C9923C}"/>
          </ac:picMkLst>
        </pc:picChg>
      </pc:sldChg>
      <pc:sldChg chg="addSp delSp modSp add mod ord">
        <pc:chgData name="JULES WACK MBALLA S" userId="b2e67fe8-3bcd-412b-9c88-45107fb9e73f" providerId="ADAL" clId="{CFF39DE0-7099-4414-88D4-BCF8148B6324}" dt="2026-05-15T06:23:41.190" v="2728"/>
        <pc:sldMkLst>
          <pc:docMk/>
          <pc:sldMk cId="3546735603" sldId="360"/>
        </pc:sldMkLst>
        <pc:spChg chg="mod">
          <ac:chgData name="JULES WACK MBALLA S" userId="b2e67fe8-3bcd-412b-9c88-45107fb9e73f" providerId="ADAL" clId="{CFF39DE0-7099-4414-88D4-BCF8148B6324}" dt="2026-05-14T18:36:18.451" v="2057"/>
          <ac:spMkLst>
            <pc:docMk/>
            <pc:sldMk cId="3546735603" sldId="360"/>
            <ac:spMk id="2" creationId="{D57B7794-C690-4477-ACDA-597CD398E28D}"/>
          </ac:spMkLst>
        </pc:spChg>
        <pc:picChg chg="add mod">
          <ac:chgData name="JULES WACK MBALLA S" userId="b2e67fe8-3bcd-412b-9c88-45107fb9e73f" providerId="ADAL" clId="{CFF39DE0-7099-4414-88D4-BCF8148B6324}" dt="2026-05-14T20:22:46.113" v="2512" actId="14100"/>
          <ac:picMkLst>
            <pc:docMk/>
            <pc:sldMk cId="3546735603" sldId="360"/>
            <ac:picMk id="4" creationId="{C91B5385-CD9A-D4FA-A9CF-05297E439A0A}"/>
          </ac:picMkLst>
        </pc:picChg>
        <pc:picChg chg="mod">
          <ac:chgData name="JULES WACK MBALLA S" userId="b2e67fe8-3bcd-412b-9c88-45107fb9e73f" providerId="ADAL" clId="{CFF39DE0-7099-4414-88D4-BCF8148B6324}" dt="2026-05-14T20:22:54.527" v="2513" actId="14100"/>
          <ac:picMkLst>
            <pc:docMk/>
            <pc:sldMk cId="3546735603" sldId="360"/>
            <ac:picMk id="19" creationId="{2CE2EF45-76DC-F54B-44D1-9F0B40BB345C}"/>
          </ac:picMkLst>
        </pc:picChg>
      </pc:sldChg>
      <pc:sldChg chg="addSp delSp modSp add mod">
        <pc:chgData name="JULES WACK MBALLA S" userId="b2e67fe8-3bcd-412b-9c88-45107fb9e73f" providerId="ADAL" clId="{CFF39DE0-7099-4414-88D4-BCF8148B6324}" dt="2026-05-15T07:16:50.495" v="2791" actId="14100"/>
        <pc:sldMkLst>
          <pc:docMk/>
          <pc:sldMk cId="3116650085" sldId="361"/>
        </pc:sldMkLst>
        <pc:spChg chg="mod">
          <ac:chgData name="JULES WACK MBALLA S" userId="b2e67fe8-3bcd-412b-9c88-45107fb9e73f" providerId="ADAL" clId="{CFF39DE0-7099-4414-88D4-BCF8148B6324}" dt="2026-05-14T18:37:20.206" v="2066"/>
          <ac:spMkLst>
            <pc:docMk/>
            <pc:sldMk cId="3116650085" sldId="361"/>
            <ac:spMk id="2" creationId="{5069B72E-397D-3353-D070-279F6BC45634}"/>
          </ac:spMkLst>
        </pc:spChg>
        <pc:spChg chg="mod">
          <ac:chgData name="JULES WACK MBALLA S" userId="b2e67fe8-3bcd-412b-9c88-45107fb9e73f" providerId="ADAL" clId="{CFF39DE0-7099-4414-88D4-BCF8148B6324}" dt="2026-05-14T18:08:31.983" v="1564" actId="255"/>
          <ac:spMkLst>
            <pc:docMk/>
            <pc:sldMk cId="3116650085" sldId="361"/>
            <ac:spMk id="3" creationId="{9B826E2B-864A-95F9-3B4D-6309707144F6}"/>
          </ac:spMkLst>
        </pc:spChg>
        <pc:spChg chg="mod">
          <ac:chgData name="JULES WACK MBALLA S" userId="b2e67fe8-3bcd-412b-9c88-45107fb9e73f" providerId="ADAL" clId="{CFF39DE0-7099-4414-88D4-BCF8148B6324}" dt="2026-05-14T18:18:27.062" v="1569" actId="1076"/>
          <ac:spMkLst>
            <pc:docMk/>
            <pc:sldMk cId="3116650085" sldId="361"/>
            <ac:spMk id="16" creationId="{668EA107-D10D-69B0-00DC-BEA1E4BB533F}"/>
          </ac:spMkLst>
        </pc:spChg>
        <pc:picChg chg="add mod">
          <ac:chgData name="JULES WACK MBALLA S" userId="b2e67fe8-3bcd-412b-9c88-45107fb9e73f" providerId="ADAL" clId="{CFF39DE0-7099-4414-88D4-BCF8148B6324}" dt="2026-05-15T07:09:05.430" v="2777" actId="14100"/>
          <ac:picMkLst>
            <pc:docMk/>
            <pc:sldMk cId="3116650085" sldId="361"/>
            <ac:picMk id="4" creationId="{B68EA315-E11F-60A8-FE82-FC405A25D0BF}"/>
          </ac:picMkLst>
        </pc:picChg>
        <pc:picChg chg="add mod">
          <ac:chgData name="JULES WACK MBALLA S" userId="b2e67fe8-3bcd-412b-9c88-45107fb9e73f" providerId="ADAL" clId="{CFF39DE0-7099-4414-88D4-BCF8148B6324}" dt="2026-05-15T07:09:08.353" v="2778" actId="14100"/>
          <ac:picMkLst>
            <pc:docMk/>
            <pc:sldMk cId="3116650085" sldId="361"/>
            <ac:picMk id="6" creationId="{435E0E90-7B3F-47A4-E254-DFF0E3BCB869}"/>
          </ac:picMkLst>
        </pc:picChg>
        <pc:picChg chg="add mod">
          <ac:chgData name="JULES WACK MBALLA S" userId="b2e67fe8-3bcd-412b-9c88-45107fb9e73f" providerId="ADAL" clId="{CFF39DE0-7099-4414-88D4-BCF8148B6324}" dt="2026-05-15T07:14:52.991" v="2785" actId="1076"/>
          <ac:picMkLst>
            <pc:docMk/>
            <pc:sldMk cId="3116650085" sldId="361"/>
            <ac:picMk id="8" creationId="{92A568BF-5737-5B68-0F9E-CB7EB2CB1C64}"/>
          </ac:picMkLst>
        </pc:picChg>
        <pc:picChg chg="add mod">
          <ac:chgData name="JULES WACK MBALLA S" userId="b2e67fe8-3bcd-412b-9c88-45107fb9e73f" providerId="ADAL" clId="{CFF39DE0-7099-4414-88D4-BCF8148B6324}" dt="2026-05-15T07:16:50.495" v="2791" actId="14100"/>
          <ac:picMkLst>
            <pc:docMk/>
            <pc:sldMk cId="3116650085" sldId="361"/>
            <ac:picMk id="10" creationId="{30F45AE2-93AE-B6E8-3058-05B9FF046294}"/>
          </ac:picMkLst>
        </pc:picChg>
      </pc:sldChg>
      <pc:sldChg chg="modSp add mod">
        <pc:chgData name="JULES WACK MBALLA S" userId="b2e67fe8-3bcd-412b-9c88-45107fb9e73f" providerId="ADAL" clId="{CFF39DE0-7099-4414-88D4-BCF8148B6324}" dt="2026-05-14T18:35:56.968" v="2054"/>
        <pc:sldMkLst>
          <pc:docMk/>
          <pc:sldMk cId="952263367" sldId="363"/>
        </pc:sldMkLst>
        <pc:spChg chg="mod">
          <ac:chgData name="JULES WACK MBALLA S" userId="b2e67fe8-3bcd-412b-9c88-45107fb9e73f" providerId="ADAL" clId="{CFF39DE0-7099-4414-88D4-BCF8148B6324}" dt="2026-05-14T18:35:56.968" v="2054"/>
          <ac:spMkLst>
            <pc:docMk/>
            <pc:sldMk cId="952263367" sldId="363"/>
            <ac:spMk id="2" creationId="{9946C74C-E434-CE7C-02D9-271A10231EFF}"/>
          </ac:spMkLst>
        </pc:spChg>
      </pc:sldChg>
      <pc:sldChg chg="addSp modSp add mod ord">
        <pc:chgData name="JULES WACK MBALLA S" userId="b2e67fe8-3bcd-412b-9c88-45107fb9e73f" providerId="ADAL" clId="{CFF39DE0-7099-4414-88D4-BCF8148B6324}" dt="2026-05-15T07:34:33.598" v="2927" actId="1076"/>
        <pc:sldMkLst>
          <pc:docMk/>
          <pc:sldMk cId="3745545692" sldId="364"/>
        </pc:sldMkLst>
        <pc:spChg chg="mod">
          <ac:chgData name="JULES WACK MBALLA S" userId="b2e67fe8-3bcd-412b-9c88-45107fb9e73f" providerId="ADAL" clId="{CFF39DE0-7099-4414-88D4-BCF8148B6324}" dt="2026-05-15T07:26:03.133" v="2851" actId="20577"/>
          <ac:spMkLst>
            <pc:docMk/>
            <pc:sldMk cId="3745545692" sldId="364"/>
            <ac:spMk id="3" creationId="{F3C3B5EC-974A-B9E0-75B0-C9CD3BBBE518}"/>
          </ac:spMkLst>
        </pc:spChg>
        <pc:spChg chg="add mod">
          <ac:chgData name="JULES WACK MBALLA S" userId="b2e67fe8-3bcd-412b-9c88-45107fb9e73f" providerId="ADAL" clId="{CFF39DE0-7099-4414-88D4-BCF8148B6324}" dt="2026-05-15T07:29:43.239" v="2898" actId="1076"/>
          <ac:spMkLst>
            <pc:docMk/>
            <pc:sldMk cId="3745545692" sldId="364"/>
            <ac:spMk id="5" creationId="{0684ABCE-1275-9FAB-7FC1-28327FD6A9D4}"/>
          </ac:spMkLst>
        </pc:spChg>
        <pc:spChg chg="add mod">
          <ac:chgData name="JULES WACK MBALLA S" userId="b2e67fe8-3bcd-412b-9c88-45107fb9e73f" providerId="ADAL" clId="{CFF39DE0-7099-4414-88D4-BCF8148B6324}" dt="2026-05-15T07:30:26.511" v="2905" actId="1076"/>
          <ac:spMkLst>
            <pc:docMk/>
            <pc:sldMk cId="3745545692" sldId="364"/>
            <ac:spMk id="7" creationId="{0D3FB575-E8C1-E4E0-FB4C-B4DBAC021282}"/>
          </ac:spMkLst>
        </pc:spChg>
        <pc:spChg chg="add mod">
          <ac:chgData name="JULES WACK MBALLA S" userId="b2e67fe8-3bcd-412b-9c88-45107fb9e73f" providerId="ADAL" clId="{CFF39DE0-7099-4414-88D4-BCF8148B6324}" dt="2026-05-15T07:33:36.208" v="2919" actId="14100"/>
          <ac:spMkLst>
            <pc:docMk/>
            <pc:sldMk cId="3745545692" sldId="364"/>
            <ac:spMk id="11" creationId="{1FCAA07B-F3E6-F7CF-62E1-00843BC1E95D}"/>
          </ac:spMkLst>
        </pc:spChg>
        <pc:spChg chg="add mod">
          <ac:chgData name="JULES WACK MBALLA S" userId="b2e67fe8-3bcd-412b-9c88-45107fb9e73f" providerId="ADAL" clId="{CFF39DE0-7099-4414-88D4-BCF8148B6324}" dt="2026-05-15T07:34:33.598" v="2927" actId="1076"/>
          <ac:spMkLst>
            <pc:docMk/>
            <pc:sldMk cId="3745545692" sldId="364"/>
            <ac:spMk id="13" creationId="{38CCB94D-6D66-2176-322E-754699705EFB}"/>
          </ac:spMkLst>
        </pc:spChg>
        <pc:spChg chg="mod">
          <ac:chgData name="JULES WACK MBALLA S" userId="b2e67fe8-3bcd-412b-9c88-45107fb9e73f" providerId="ADAL" clId="{CFF39DE0-7099-4414-88D4-BCF8148B6324}" dt="2026-05-15T07:28:10.196" v="2891" actId="20577"/>
          <ac:spMkLst>
            <pc:docMk/>
            <pc:sldMk cId="3745545692" sldId="364"/>
            <ac:spMk id="16" creationId="{49A3E4D9-6978-0EDA-B27B-92A6170BF385}"/>
          </ac:spMkLst>
        </pc:spChg>
        <pc:picChg chg="add mod">
          <ac:chgData name="JULES WACK MBALLA S" userId="b2e67fe8-3bcd-412b-9c88-45107fb9e73f" providerId="ADAL" clId="{CFF39DE0-7099-4414-88D4-BCF8148B6324}" dt="2026-05-15T07:33:02.145" v="2914" actId="14100"/>
          <ac:picMkLst>
            <pc:docMk/>
            <pc:sldMk cId="3745545692" sldId="364"/>
            <ac:picMk id="8" creationId="{DCC53428-C501-7417-1D13-292E10117DFF}"/>
          </ac:picMkLst>
        </pc:picChg>
        <pc:picChg chg="add mod">
          <ac:chgData name="JULES WACK MBALLA S" userId="b2e67fe8-3bcd-412b-9c88-45107fb9e73f" providerId="ADAL" clId="{CFF39DE0-7099-4414-88D4-BCF8148B6324}" dt="2026-05-15T07:32:58.256" v="2913" actId="1076"/>
          <ac:picMkLst>
            <pc:docMk/>
            <pc:sldMk cId="3745545692" sldId="364"/>
            <ac:picMk id="9" creationId="{D0BCC6D4-5EE4-A045-4722-3DCCEFA42ED6}"/>
          </ac:picMkLst>
        </pc:picChg>
        <pc:picChg chg="add mod">
          <ac:chgData name="JULES WACK MBALLA S" userId="b2e67fe8-3bcd-412b-9c88-45107fb9e73f" providerId="ADAL" clId="{CFF39DE0-7099-4414-88D4-BCF8148B6324}" dt="2026-05-15T07:29:31.244" v="2895" actId="1076"/>
          <ac:picMkLst>
            <pc:docMk/>
            <pc:sldMk cId="3745545692" sldId="364"/>
            <ac:picMk id="1026" creationId="{A84DF816-FC84-F37F-071D-0EFAEFEB4CEF}"/>
          </ac:picMkLst>
        </pc:picChg>
        <pc:picChg chg="add mod">
          <ac:chgData name="JULES WACK MBALLA S" userId="b2e67fe8-3bcd-412b-9c88-45107fb9e73f" providerId="ADAL" clId="{CFF39DE0-7099-4414-88D4-BCF8148B6324}" dt="2026-05-15T07:29:55.318" v="2900" actId="1076"/>
          <ac:picMkLst>
            <pc:docMk/>
            <pc:sldMk cId="3745545692" sldId="364"/>
            <ac:picMk id="1027" creationId="{4A854D8F-8B53-6C9F-BD2B-EC096247B53A}"/>
          </ac:picMkLst>
        </pc:picChg>
      </pc:sldChg>
      <pc:sldChg chg="modSp add mod">
        <pc:chgData name="JULES WACK MBALLA S" userId="b2e67fe8-3bcd-412b-9c88-45107fb9e73f" providerId="ADAL" clId="{CFF39DE0-7099-4414-88D4-BCF8148B6324}" dt="2026-05-14T20:24:29.971" v="2517" actId="108"/>
        <pc:sldMkLst>
          <pc:docMk/>
          <pc:sldMk cId="2340514443" sldId="365"/>
        </pc:sldMkLst>
        <pc:spChg chg="mod">
          <ac:chgData name="JULES WACK MBALLA S" userId="b2e67fe8-3bcd-412b-9c88-45107fb9e73f" providerId="ADAL" clId="{CFF39DE0-7099-4414-88D4-BCF8148B6324}" dt="2026-05-14T18:37:01.823" v="2063"/>
          <ac:spMkLst>
            <pc:docMk/>
            <pc:sldMk cId="2340514443" sldId="365"/>
            <ac:spMk id="2" creationId="{49BAAA01-5F93-C0F8-AB37-0B0EEF39B96B}"/>
          </ac:spMkLst>
        </pc:spChg>
        <pc:spChg chg="mod">
          <ac:chgData name="JULES WACK MBALLA S" userId="b2e67fe8-3bcd-412b-9c88-45107fb9e73f" providerId="ADAL" clId="{CFF39DE0-7099-4414-88D4-BCF8148B6324}" dt="2026-05-14T20:24:29.971" v="2517" actId="108"/>
          <ac:spMkLst>
            <pc:docMk/>
            <pc:sldMk cId="2340514443" sldId="365"/>
            <ac:spMk id="16" creationId="{74875073-10AD-6243-FE50-E34F849CCD8B}"/>
          </ac:spMkLst>
        </pc:spChg>
      </pc:sldChg>
      <pc:sldChg chg="addSp delSp modSp add mod">
        <pc:chgData name="JULES WACK MBALLA S" userId="b2e67fe8-3bcd-412b-9c88-45107fb9e73f" providerId="ADAL" clId="{CFF39DE0-7099-4414-88D4-BCF8148B6324}" dt="2026-05-15T09:24:41.794" v="3086" actId="20577"/>
        <pc:sldMkLst>
          <pc:docMk/>
          <pc:sldMk cId="2229926727" sldId="366"/>
        </pc:sldMkLst>
        <pc:spChg chg="mod">
          <ac:chgData name="JULES WACK MBALLA S" userId="b2e67fe8-3bcd-412b-9c88-45107fb9e73f" providerId="ADAL" clId="{CFF39DE0-7099-4414-88D4-BCF8148B6324}" dt="2026-05-14T18:37:36.346" v="2069"/>
          <ac:spMkLst>
            <pc:docMk/>
            <pc:sldMk cId="2229926727" sldId="366"/>
            <ac:spMk id="2" creationId="{59FBEB22-4E09-DA1B-1989-0517B0D72EEA}"/>
          </ac:spMkLst>
        </pc:spChg>
        <pc:spChg chg="add mod">
          <ac:chgData name="JULES WACK MBALLA S" userId="b2e67fe8-3bcd-412b-9c88-45107fb9e73f" providerId="ADAL" clId="{CFF39DE0-7099-4414-88D4-BCF8148B6324}" dt="2026-05-14T18:27:17.226" v="1825"/>
          <ac:spMkLst>
            <pc:docMk/>
            <pc:sldMk cId="2229926727" sldId="366"/>
            <ac:spMk id="7" creationId="{08133FD8-A964-4F82-D639-63D99AD5CD5B}"/>
          </ac:spMkLst>
        </pc:spChg>
        <pc:spChg chg="add mod">
          <ac:chgData name="JULES WACK MBALLA S" userId="b2e67fe8-3bcd-412b-9c88-45107fb9e73f" providerId="ADAL" clId="{CFF39DE0-7099-4414-88D4-BCF8148B6324}" dt="2026-05-14T18:27:25.642" v="1826"/>
          <ac:spMkLst>
            <pc:docMk/>
            <pc:sldMk cId="2229926727" sldId="366"/>
            <ac:spMk id="8" creationId="{B4DB70F4-5905-E58E-A04A-05DE35EF6417}"/>
          </ac:spMkLst>
        </pc:spChg>
        <pc:spChg chg="mod">
          <ac:chgData name="JULES WACK MBALLA S" userId="b2e67fe8-3bcd-412b-9c88-45107fb9e73f" providerId="ADAL" clId="{CFF39DE0-7099-4414-88D4-BCF8148B6324}" dt="2026-05-15T09:24:41.794" v="3086" actId="20577"/>
          <ac:spMkLst>
            <pc:docMk/>
            <pc:sldMk cId="2229926727" sldId="366"/>
            <ac:spMk id="16" creationId="{7D703F3D-64E1-9486-F915-A06E12B88FD4}"/>
          </ac:spMkLst>
        </pc:spChg>
        <pc:picChg chg="add mod">
          <ac:chgData name="JULES WACK MBALLA S" userId="b2e67fe8-3bcd-412b-9c88-45107fb9e73f" providerId="ADAL" clId="{CFF39DE0-7099-4414-88D4-BCF8148B6324}" dt="2026-05-14T18:27:36.523" v="1827" actId="14100"/>
          <ac:picMkLst>
            <pc:docMk/>
            <pc:sldMk cId="2229926727" sldId="366"/>
            <ac:picMk id="5" creationId="{52DE8BB2-4A13-C73C-1819-AF46F07BCA4E}"/>
          </ac:picMkLst>
        </pc:picChg>
        <pc:picChg chg="add mod">
          <ac:chgData name="JULES WACK MBALLA S" userId="b2e67fe8-3bcd-412b-9c88-45107fb9e73f" providerId="ADAL" clId="{CFF39DE0-7099-4414-88D4-BCF8148B6324}" dt="2026-05-14T18:27:57.078" v="1828" actId="14100"/>
          <ac:picMkLst>
            <pc:docMk/>
            <pc:sldMk cId="2229926727" sldId="366"/>
            <ac:picMk id="6" creationId="{3638FA1C-286E-0DDF-AB0B-BDEF4010B009}"/>
          </ac:picMkLst>
        </pc:picChg>
      </pc:sldChg>
      <pc:sldChg chg="addSp modSp add mod">
        <pc:chgData name="JULES WACK MBALLA S" userId="b2e67fe8-3bcd-412b-9c88-45107fb9e73f" providerId="ADAL" clId="{CFF39DE0-7099-4414-88D4-BCF8148B6324}" dt="2026-05-15T09:22:46.158" v="3064" actId="1076"/>
        <pc:sldMkLst>
          <pc:docMk/>
          <pc:sldMk cId="302324694" sldId="368"/>
        </pc:sldMkLst>
        <pc:spChg chg="mod">
          <ac:chgData name="JULES WACK MBALLA S" userId="b2e67fe8-3bcd-412b-9c88-45107fb9e73f" providerId="ADAL" clId="{CFF39DE0-7099-4414-88D4-BCF8148B6324}" dt="2026-05-15T09:11:57.407" v="2928" actId="108"/>
          <ac:spMkLst>
            <pc:docMk/>
            <pc:sldMk cId="302324694" sldId="368"/>
            <ac:spMk id="3" creationId="{9E618DA7-A86B-9B96-6EA8-7050855245C7}"/>
          </ac:spMkLst>
        </pc:spChg>
        <pc:spChg chg="add mod">
          <ac:chgData name="JULES WACK MBALLA S" userId="b2e67fe8-3bcd-412b-9c88-45107fb9e73f" providerId="ADAL" clId="{CFF39DE0-7099-4414-88D4-BCF8148B6324}" dt="2026-05-15T09:22:46.158" v="3064" actId="1076"/>
          <ac:spMkLst>
            <pc:docMk/>
            <pc:sldMk cId="302324694" sldId="368"/>
            <ac:spMk id="8" creationId="{7F4A300E-C3D7-8D1C-1256-9984D6586586}"/>
          </ac:spMkLst>
        </pc:spChg>
        <pc:spChg chg="mod">
          <ac:chgData name="JULES WACK MBALLA S" userId="b2e67fe8-3bcd-412b-9c88-45107fb9e73f" providerId="ADAL" clId="{CFF39DE0-7099-4414-88D4-BCF8148B6324}" dt="2026-05-15T09:21:54.160" v="3048" actId="1076"/>
          <ac:spMkLst>
            <pc:docMk/>
            <pc:sldMk cId="302324694" sldId="368"/>
            <ac:spMk id="16" creationId="{9507D589-09B2-A3F4-C2F4-A764E16ECBF9}"/>
          </ac:spMkLst>
        </pc:spChg>
        <pc:picChg chg="add mod">
          <ac:chgData name="JULES WACK MBALLA S" userId="b2e67fe8-3bcd-412b-9c88-45107fb9e73f" providerId="ADAL" clId="{CFF39DE0-7099-4414-88D4-BCF8148B6324}" dt="2026-05-15T09:22:40.526" v="3063" actId="14100"/>
          <ac:picMkLst>
            <pc:docMk/>
            <pc:sldMk cId="302324694" sldId="368"/>
            <ac:picMk id="5" creationId="{72C9AD04-B8CC-CFB5-2B49-5DCDD6EA5C4F}"/>
          </ac:picMkLst>
        </pc:picChg>
        <pc:picChg chg="add mod">
          <ac:chgData name="JULES WACK MBALLA S" userId="b2e67fe8-3bcd-412b-9c88-45107fb9e73f" providerId="ADAL" clId="{CFF39DE0-7099-4414-88D4-BCF8148B6324}" dt="2026-05-15T09:22:36.512" v="3062" actId="14100"/>
          <ac:picMkLst>
            <pc:docMk/>
            <pc:sldMk cId="302324694" sldId="368"/>
            <ac:picMk id="7" creationId="{F3A8FBD6-42AD-46C1-09BA-F7B522842018}"/>
          </ac:picMkLst>
        </pc:pic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E482B951-AFFF-3499-FDE3-02A7F0BD15F6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2E5896A-FCE2-110F-B202-A8E435372D6D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4E69F83-204D-4778-AAD0-A0F851A3AEEE}" type="datetimeFigureOut">
              <a:rPr lang="en-US" smtClean="0"/>
              <a:t>5/18/2026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11BFBA0-47AD-543A-6AE4-769D8F86580D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18FC355-FEF6-ED8F-8D0E-F362E204A0F8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A669D59-B021-49CB-887D-52B8FEE1CE1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17069016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AE3C21-C3CB-4B8D-9033-56C1B3CE75FA}" type="datetimeFigureOut">
              <a:rPr lang="en-US" smtClean="0"/>
              <a:t>5/18/2026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7732C3C-A191-48C2-A7E8-9C96AF841A7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5639422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732C3C-A191-48C2-A7E8-9C96AF841A7A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8604837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732C3C-A191-48C2-A7E8-9C96AF841A7A}" type="slidenum">
              <a:rPr lang="en-US" smtClean="0"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1648021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732C3C-A191-48C2-A7E8-9C96AF841A7A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0339937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732C3C-A191-48C2-A7E8-9C96AF841A7A}" type="slidenum">
              <a:rPr lang="en-US" smtClean="0"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4979395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8E95075-F1D7-923A-C7B6-705ED8D3D62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BF1F207-3401-BA13-179A-C65C41B2D6A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1DA1643-EE7D-3D20-E0F4-7C62887B9A8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300D80D-DACB-B05A-814E-43492494592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732C3C-A191-48C2-A7E8-9C96AF841A7A}" type="slidenum">
              <a:rPr lang="en-US" smtClean="0"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9960776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C7ABCEC-2FFC-5D47-63B4-0CBCA6FE31F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A2DFE36-C67B-A1E2-CB64-E38DC39F72C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4CCF2FC-A771-EF7F-6401-BBC5EC3A046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4EC6C79-B42D-376F-F920-6D5F9881466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732C3C-A191-48C2-A7E8-9C96AF841A7A}" type="slidenum">
              <a:rPr lang="en-US" smtClean="0"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3812475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2C948DF-CCDC-EE37-B184-179A4628F1B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2738636-B2A9-D2CC-2621-7FD7B404B73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B2091AF-C8C3-8082-3DEB-85E83DD621F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439ACE5-1BC2-FC73-A11C-1838FECDE8E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732C3C-A191-48C2-A7E8-9C96AF841A7A}" type="slidenum">
              <a:rPr lang="en-US" smtClean="0"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2518608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B10DDEC-D78B-5728-528B-A10CE0C3D27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AA586B6-9AD7-FECA-3599-09686D92D6B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B11395D-D474-D083-786B-CB88F2B2B7C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0CC67BD-CAE2-8261-631D-4D5EEA6DD36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732C3C-A191-48C2-A7E8-9C96AF841A7A}" type="slidenum">
              <a:rPr lang="en-US" smtClean="0"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4656065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4160230-F09D-28E2-324B-CAEC731A0EB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F9A1DED-FFDF-99FA-BA40-DEE711698A6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DED0CE7-56FC-6117-901C-85E4CA89D11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3B4F57C-CC6F-9AF5-3D43-1FC00D84ABC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732C3C-A191-48C2-A7E8-9C96AF841A7A}" type="slidenum">
              <a:rPr lang="en-US" smtClean="0"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3512231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0AF1042-0B09-9650-C04B-799F95B0284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D5A0E61-6F7D-B85A-29B3-834F56B596F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2612FD4-C32F-487B-65ED-EF8DB179C47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BEC8A70-7E2A-B138-DFC7-AF4EBFB36A1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732C3C-A191-48C2-A7E8-9C96AF841A7A}" type="slidenum">
              <a:rPr lang="en-US" smtClean="0"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2711919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9E507CF-A73C-5B4D-B50C-029D4CF65EE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E433C1A-E64E-6AD4-793E-F9F8704F380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9E5FE66-74E7-0988-36C7-E8B950806FB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097BCE4-0F30-BE19-DF71-7C068B0FF5C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732C3C-A191-48C2-A7E8-9C96AF841A7A}" type="slidenum">
              <a:rPr lang="en-US" smtClean="0"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2857596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801693D-7604-97D1-B814-B80798FA42E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9AF02C1-9B3C-1CFC-C3F8-9D7BF74AAD8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9E9C1F5-5949-09B7-B887-A085EF167E4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17560B5-BD19-99E2-C369-9F3442AC1B9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732C3C-A191-48C2-A7E8-9C96AF841A7A}" type="slidenum">
              <a:rPr lang="en-US" smtClean="0"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480014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D4FE07B-EA4A-3EA2-0733-3624579EF14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D68DEE8-8389-A3F6-80D8-0E7136E28C1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A4D06A7-6DDB-A6C8-A0C3-71368E6652A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96A3D11-9E2B-7FC6-3883-975A3EA7988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732C3C-A191-48C2-A7E8-9C96AF841A7A}" type="slidenum">
              <a:rPr lang="en-US" smtClean="0"/>
              <a:t>13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27843623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23726A4-C23C-4999-7764-AB9E358ECF8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852B915-9BFD-E14A-64E4-0449DB5D638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449487F-C649-3540-4654-86044AB63FF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AF79103-A8DC-1266-19A7-2EE0F097BF0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732C3C-A191-48C2-A7E8-9C96AF841A7A}" type="slidenum">
              <a:rPr lang="en-US" smtClean="0"/>
              <a:t>14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48980157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81CE3E0-45CA-AA68-A080-5225B62CE5C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1BFE7D9-9823-0D56-2088-6DDA5E24BE8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88025DA-BDDE-D17E-531C-CA286DEE8A1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9E9F72B-28BB-95B7-6C4D-39109C57BAA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732C3C-A191-48C2-A7E8-9C96AF841A7A}" type="slidenum">
              <a:rPr lang="en-US" smtClean="0"/>
              <a:t>15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18688756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732C3C-A191-48C2-A7E8-9C96AF841A7A}" type="slidenum">
              <a:rPr lang="en-US" smtClean="0"/>
              <a:t>16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2311858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sv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sv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sv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sv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sv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">
    <p:bg>
      <p:bgPr>
        <a:solidFill>
          <a:schemeClr val="accent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Graphic 14">
            <a:extLst>
              <a:ext uri="{FF2B5EF4-FFF2-40B4-BE49-F238E27FC236}">
                <a16:creationId xmlns:a16="http://schemas.microsoft.com/office/drawing/2014/main" id="{BECDFC6B-0742-962E-44A1-19C9C173BB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450848" y="425303"/>
            <a:ext cx="11305217" cy="6007394"/>
          </a:xfrm>
          <a:prstGeom prst="rect">
            <a:avLst/>
          </a:prstGeom>
          <a:effectLst/>
        </p:spPr>
      </p:pic>
      <p:sp>
        <p:nvSpPr>
          <p:cNvPr id="9" name="Title 8">
            <a:extLst>
              <a:ext uri="{FF2B5EF4-FFF2-40B4-BE49-F238E27FC236}">
                <a16:creationId xmlns:a16="http://schemas.microsoft.com/office/drawing/2014/main" id="{5997EA3E-49E5-518D-63DB-0BD43D3ACFC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10001" y="633046"/>
            <a:ext cx="10571998" cy="3366198"/>
          </a:xfrm>
          <a:ln>
            <a:noFill/>
          </a:ln>
          <a:effectLst/>
        </p:spPr>
        <p:txBody>
          <a:bodyPr/>
          <a:lstStyle>
            <a:lvl1pPr algn="ctr">
              <a:defRPr sz="7200" b="1" spc="-300" baseline="0">
                <a:ln>
                  <a:noFill/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/>
              </a:defRPr>
            </a:lvl1pPr>
          </a:lstStyle>
          <a:p>
            <a:r>
              <a:rPr lang="en-US" dirty="0"/>
              <a:t>Click to add title</a:t>
            </a:r>
          </a:p>
        </p:txBody>
      </p:sp>
    </p:spTree>
    <p:extLst>
      <p:ext uri="{BB962C8B-B14F-4D97-AF65-F5344CB8AC3E}">
        <p14:creationId xmlns:p14="http://schemas.microsoft.com/office/powerpoint/2010/main" val="323698525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genda">
    <p:bg>
      <p:bgPr>
        <a:solidFill>
          <a:schemeClr val="accent4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2ADBC817-DA57-A518-5544-0D3B819C70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435935" y="414670"/>
            <a:ext cx="11320130" cy="6018027"/>
          </a:xfrm>
          <a:prstGeom prst="rect">
            <a:avLst/>
          </a:prstGeom>
          <a:solidFill>
            <a:schemeClr val="accent1">
              <a:lumMod val="50000"/>
            </a:schemeClr>
          </a:solidFill>
          <a:ln>
            <a:noFill/>
          </a:ln>
          <a:effectLst>
            <a:outerShdw blurRad="254000" dist="50800" dir="2700000" algn="tl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pic>
        <p:nvPicPr>
          <p:cNvPr id="10" name="Graphic 9">
            <a:extLst>
              <a:ext uri="{FF2B5EF4-FFF2-40B4-BE49-F238E27FC236}">
                <a16:creationId xmlns:a16="http://schemas.microsoft.com/office/drawing/2014/main" id="{4873FFF3-C7B6-C678-1B03-17FBD0D5AC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446174" y="425303"/>
            <a:ext cx="5379242" cy="5983435"/>
          </a:xfrm>
          <a:prstGeom prst="rect">
            <a:avLst/>
          </a:prstGeom>
        </p:spPr>
      </p:pic>
      <p:sp>
        <p:nvSpPr>
          <p:cNvPr id="9" name="Title 8">
            <a:extLst>
              <a:ext uri="{FF2B5EF4-FFF2-40B4-BE49-F238E27FC236}">
                <a16:creationId xmlns:a16="http://schemas.microsoft.com/office/drawing/2014/main" id="{5997EA3E-49E5-518D-63DB-0BD43D3ACFC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44217" y="924167"/>
            <a:ext cx="4383156" cy="5009322"/>
          </a:xfrm>
          <a:solidFill>
            <a:schemeClr val="accent1">
              <a:lumMod val="50000"/>
            </a:schemeClr>
          </a:solidFill>
          <a:effectLst>
            <a:outerShdw blurRad="254000" dist="50800" dir="2700000" algn="ctr" rotWithShape="0">
              <a:prstClr val="black">
                <a:alpha val="25000"/>
              </a:prstClr>
            </a:outerShdw>
          </a:effectLst>
        </p:spPr>
        <p:txBody>
          <a:bodyPr anchor="ctr"/>
          <a:lstStyle>
            <a:lvl1pPr algn="ctr">
              <a:defRPr sz="3600" spc="0" baseline="0">
                <a:solidFill>
                  <a:schemeClr val="tx1"/>
                </a:solidFill>
                <a:effectLst/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5D0FE23B-34E3-BAAF-E01D-BE221B4A94EF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6400800" y="924512"/>
            <a:ext cx="4750904" cy="5008977"/>
          </a:xfrm>
        </p:spPr>
        <p:txBody>
          <a:bodyPr/>
          <a:lstStyle>
            <a:lvl1pPr marL="0" indent="0">
              <a:buNone/>
              <a:defRPr/>
            </a:lvl1pPr>
            <a:lvl2pPr marL="742950" indent="-285750">
              <a:buFont typeface="Arial" panose="020B0604020202020204" pitchFamily="34" charset="0"/>
              <a:buChar char="•"/>
              <a:defRPr/>
            </a:lvl2pPr>
            <a:lvl3pPr marL="1200150" indent="-285750">
              <a:buFont typeface="Arial" panose="020B0604020202020204" pitchFamily="34" charset="0"/>
              <a:buChar char="•"/>
              <a:defRPr/>
            </a:lvl3pPr>
            <a:lvl4pPr marL="1543050" indent="-171450">
              <a:buFont typeface="Arial" panose="020B0604020202020204" pitchFamily="34" charset="0"/>
              <a:buChar char="•"/>
              <a:defRPr/>
            </a:lvl4pPr>
            <a:lvl5pPr marL="2000250" indent="-171450">
              <a:buFont typeface="Arial" panose="020B0604020202020204" pitchFamily="34" charset="0"/>
              <a:buChar char="•"/>
              <a:defRPr/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677983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Title">
    <p:bg>
      <p:bgPr>
        <a:solidFill>
          <a:schemeClr val="accent4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1105E210-05B5-5EA1-C778-30BB3A4942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435935" y="419987"/>
            <a:ext cx="11320130" cy="6018027"/>
          </a:xfrm>
          <a:prstGeom prst="rect">
            <a:avLst/>
          </a:prstGeom>
          <a:solidFill>
            <a:schemeClr val="accent1">
              <a:lumMod val="50000"/>
            </a:schemeClr>
          </a:solidFill>
          <a:ln>
            <a:noFill/>
          </a:ln>
          <a:effectLst>
            <a:outerShdw blurRad="254000" dist="50800" dir="2700000" algn="tl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28792193-1165-3487-6FB9-133CB518CE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duotone>
              <a:prstClr val="black"/>
              <a:schemeClr val="accent1">
                <a:tint val="45000"/>
                <a:satMod val="400000"/>
              </a:schemeClr>
            </a:duotone>
            <a:alphaModFix amt="50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rot="5400000">
            <a:off x="3090924" y="-2235006"/>
            <a:ext cx="6010147" cy="11320132"/>
          </a:xfrm>
          <a:prstGeom prst="rect">
            <a:avLst/>
          </a:prstGeom>
        </p:spPr>
      </p:pic>
      <p:sp>
        <p:nvSpPr>
          <p:cNvPr id="9" name="Title 8">
            <a:extLst>
              <a:ext uri="{FF2B5EF4-FFF2-40B4-BE49-F238E27FC236}">
                <a16:creationId xmlns:a16="http://schemas.microsoft.com/office/drawing/2014/main" id="{5997EA3E-49E5-518D-63DB-0BD43D3ACFC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10001" y="1741064"/>
            <a:ext cx="10571998" cy="1928264"/>
          </a:xfrm>
          <a:ln>
            <a:noFill/>
          </a:ln>
          <a:effectLst/>
        </p:spPr>
        <p:txBody>
          <a:bodyPr/>
          <a:lstStyle>
            <a:lvl1pPr algn="ctr">
              <a:defRPr sz="3600" spc="0" baseline="0">
                <a:ln>
                  <a:noFill/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/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 hasCustomPrompt="1"/>
          </p:nvPr>
        </p:nvSpPr>
        <p:spPr>
          <a:xfrm>
            <a:off x="810000" y="3694102"/>
            <a:ext cx="10572000" cy="896468"/>
          </a:xfrm>
          <a:effectLst/>
        </p:spPr>
        <p:txBody>
          <a:bodyPr anchor="ctr">
            <a:normAutofit/>
          </a:bodyPr>
          <a:lstStyle>
            <a:lvl1pPr marL="0" indent="0" algn="ctr">
              <a:buNone/>
              <a:defRPr sz="1800" b="1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add subtitle</a:t>
            </a:r>
          </a:p>
        </p:txBody>
      </p:sp>
    </p:spTree>
    <p:extLst>
      <p:ext uri="{BB962C8B-B14F-4D97-AF65-F5344CB8AC3E}">
        <p14:creationId xmlns:p14="http://schemas.microsoft.com/office/powerpoint/2010/main" val="34800003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ummary 1">
    <p:bg>
      <p:bgPr>
        <a:solidFill>
          <a:schemeClr val="accent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28905615-9FD2-EBB3-89AB-555B373EBB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4623955" y="414670"/>
            <a:ext cx="7132110" cy="6018027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>
            <a:noFill/>
          </a:ln>
          <a:effectLst>
            <a:outerShdw blurRad="254000" dist="50800" dir="2700000" algn="tl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E2B638DB-3E00-7F4B-D4B7-9D7F090563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440459" y="420624"/>
            <a:ext cx="4183496" cy="6016752"/>
          </a:xfrm>
          <a:prstGeom prst="rect">
            <a:avLst/>
          </a:prstGeom>
          <a:solidFill>
            <a:schemeClr val="accent1">
              <a:lumMod val="50000"/>
            </a:schemeClr>
          </a:solidFill>
          <a:ln>
            <a:noFill/>
          </a:ln>
          <a:effectLst>
            <a:outerShdw blurRad="254000" dist="50800" dir="2700000" algn="tl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10EED07-CDD5-9244-28FA-5195E67951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duotone>
              <a:prstClr val="black"/>
              <a:schemeClr val="accent1">
                <a:tint val="45000"/>
                <a:satMod val="400000"/>
              </a:schemeClr>
            </a:duotone>
            <a:alphaModFix amt="50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rot="10800000">
            <a:off x="435934" y="422551"/>
            <a:ext cx="4183495" cy="6010146"/>
          </a:xfrm>
          <a:prstGeom prst="rect">
            <a:avLst/>
          </a:prstGeom>
        </p:spPr>
      </p:pic>
      <p:sp>
        <p:nvSpPr>
          <p:cNvPr id="9" name="Title 8">
            <a:extLst>
              <a:ext uri="{FF2B5EF4-FFF2-40B4-BE49-F238E27FC236}">
                <a16:creationId xmlns:a16="http://schemas.microsoft.com/office/drawing/2014/main" id="{5997EA3E-49E5-518D-63DB-0BD43D3ACFC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50717" y="924339"/>
            <a:ext cx="3990110" cy="5009322"/>
          </a:xfrm>
          <a:noFill/>
          <a:effectLst/>
        </p:spPr>
        <p:txBody>
          <a:bodyPr anchor="ctr"/>
          <a:lstStyle>
            <a:lvl1pPr algn="ctr">
              <a:defRPr sz="3600" spc="0" baseline="0">
                <a:solidFill>
                  <a:schemeClr val="tx1"/>
                </a:solidFill>
                <a:effectLst/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3" name="Content Placeholder 9">
            <a:extLst>
              <a:ext uri="{FF2B5EF4-FFF2-40B4-BE49-F238E27FC236}">
                <a16:creationId xmlns:a16="http://schemas.microsoft.com/office/drawing/2014/main" id="{B5AB4E8D-8B32-8B00-8152-856C592BAB39}"/>
              </a:ext>
            </a:extLst>
          </p:cNvPr>
          <p:cNvSpPr>
            <a:spLocks noGrp="1"/>
          </p:cNvSpPr>
          <p:nvPr>
            <p:ph sz="quarter" idx="10" hasCustomPrompt="1"/>
          </p:nvPr>
        </p:nvSpPr>
        <p:spPr>
          <a:xfrm>
            <a:off x="5346793" y="924340"/>
            <a:ext cx="5684373" cy="5009322"/>
          </a:xfrm>
          <a:effectLst/>
        </p:spPr>
        <p:txBody>
          <a:bodyPr lIns="0" rIns="0" anchor="ctr"/>
          <a:lstStyle>
            <a:lvl1pPr marL="0" indent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accent1">
                  <a:lumMod val="50000"/>
                </a:schemeClr>
              </a:buClr>
              <a:buFont typeface="Arial" panose="020B0604020202020204" pitchFamily="34" charset="0"/>
              <a:buNone/>
              <a:defRPr>
                <a:ln>
                  <a:noFill/>
                </a:ln>
                <a:solidFill>
                  <a:schemeClr val="accent1">
                    <a:lumMod val="50000"/>
                  </a:schemeClr>
                </a:solidFill>
                <a:effectLst/>
              </a:defRPr>
            </a:lvl1pPr>
            <a:lvl2pPr marL="457200" indent="0">
              <a:lnSpc>
                <a:spcPct val="150000"/>
              </a:lnSpc>
              <a:spcAft>
                <a:spcPts val="0"/>
              </a:spcAft>
              <a:buClr>
                <a:schemeClr val="accent1">
                  <a:lumMod val="50000"/>
                </a:schemeClr>
              </a:buClr>
              <a:buFont typeface="Arial" panose="020B0604020202020204" pitchFamily="34" charset="0"/>
              <a:buNone/>
              <a:defRPr>
                <a:ln>
                  <a:noFill/>
                </a:ln>
                <a:solidFill>
                  <a:schemeClr val="accent1">
                    <a:lumMod val="50000"/>
                  </a:schemeClr>
                </a:solidFill>
                <a:effectLst/>
              </a:defRPr>
            </a:lvl2pPr>
            <a:lvl3pPr marL="914400" indent="0">
              <a:lnSpc>
                <a:spcPct val="150000"/>
              </a:lnSpc>
              <a:spcAft>
                <a:spcPts val="0"/>
              </a:spcAft>
              <a:buClr>
                <a:schemeClr val="accent1">
                  <a:lumMod val="50000"/>
                </a:schemeClr>
              </a:buClr>
              <a:buFont typeface="Arial" panose="020B0604020202020204" pitchFamily="34" charset="0"/>
              <a:buNone/>
              <a:defRPr>
                <a:ln>
                  <a:noFill/>
                </a:ln>
                <a:solidFill>
                  <a:schemeClr val="accent1">
                    <a:lumMod val="50000"/>
                  </a:schemeClr>
                </a:solidFill>
                <a:effectLst/>
              </a:defRPr>
            </a:lvl3pPr>
            <a:lvl4pPr marL="1371600" indent="0">
              <a:lnSpc>
                <a:spcPct val="150000"/>
              </a:lnSpc>
              <a:spcAft>
                <a:spcPts val="0"/>
              </a:spcAft>
              <a:buClr>
                <a:schemeClr val="accent1">
                  <a:lumMod val="50000"/>
                </a:schemeClr>
              </a:buClr>
              <a:buFont typeface="Arial" panose="020B0604020202020204" pitchFamily="34" charset="0"/>
              <a:buNone/>
              <a:defRPr>
                <a:ln>
                  <a:noFill/>
                </a:ln>
                <a:solidFill>
                  <a:schemeClr val="accent1">
                    <a:lumMod val="50000"/>
                  </a:schemeClr>
                </a:solidFill>
                <a:effectLst/>
              </a:defRPr>
            </a:lvl4pPr>
            <a:lvl5pPr marL="1828800" indent="0">
              <a:lnSpc>
                <a:spcPct val="150000"/>
              </a:lnSpc>
              <a:spcAft>
                <a:spcPts val="0"/>
              </a:spcAft>
              <a:buClr>
                <a:schemeClr val="accent1">
                  <a:lumMod val="50000"/>
                </a:schemeClr>
              </a:buClr>
              <a:buFont typeface="Arial" panose="020B0604020202020204" pitchFamily="34" charset="0"/>
              <a:buNone/>
              <a:defRPr>
                <a:ln>
                  <a:noFill/>
                </a:ln>
                <a:solidFill>
                  <a:schemeClr val="accent1">
                    <a:lumMod val="50000"/>
                  </a:schemeClr>
                </a:solidFill>
                <a:effectLst/>
              </a:defRPr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13769250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ntroduction 3">
    <p:bg>
      <p:bgPr>
        <a:solidFill>
          <a:schemeClr val="accent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5F4A700F-42CA-D7A9-D709-C0017521B2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435935" y="414670"/>
            <a:ext cx="11320130" cy="6018027"/>
          </a:xfrm>
          <a:prstGeom prst="rect">
            <a:avLst/>
          </a:prstGeom>
          <a:solidFill>
            <a:srgbClr val="F9E0B9"/>
          </a:solidFill>
          <a:ln>
            <a:noFill/>
          </a:ln>
          <a:effectLst>
            <a:outerShdw blurRad="254000" dist="50800" dir="2700000" algn="tl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pic>
        <p:nvPicPr>
          <p:cNvPr id="8" name="Graphic 7">
            <a:extLst>
              <a:ext uri="{FF2B5EF4-FFF2-40B4-BE49-F238E27FC236}">
                <a16:creationId xmlns:a16="http://schemas.microsoft.com/office/drawing/2014/main" id="{961DA139-D8FD-A752-758D-4F836DFB25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 rotWithShape="1">
          <a:blip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rcRect l="-1353" t="-388" r="-1" b="-254"/>
          <a:stretch/>
        </p:blipFill>
        <p:spPr>
          <a:xfrm rot="16200000" flipH="1">
            <a:off x="210940" y="1589892"/>
            <a:ext cx="5245922" cy="3667583"/>
          </a:xfrm>
          <a:prstGeom prst="rect">
            <a:avLst/>
          </a:prstGeom>
        </p:spPr>
      </p:pic>
      <p:sp>
        <p:nvSpPr>
          <p:cNvPr id="9" name="Title 8">
            <a:extLst>
              <a:ext uri="{FF2B5EF4-FFF2-40B4-BE49-F238E27FC236}">
                <a16:creationId xmlns:a16="http://schemas.microsoft.com/office/drawing/2014/main" id="{5997EA3E-49E5-518D-63DB-0BD43D3ACFC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485516" y="1433219"/>
            <a:ext cx="5695102" cy="2092049"/>
          </a:xfrm>
          <a:noFill/>
          <a:effectLst/>
        </p:spPr>
        <p:txBody>
          <a:bodyPr anchor="b"/>
          <a:lstStyle>
            <a:lvl1pPr algn="ctr">
              <a:defRPr sz="3600" spc="0" baseline="0">
                <a:solidFill>
                  <a:schemeClr val="accent1">
                    <a:lumMod val="50000"/>
                  </a:schemeClr>
                </a:solidFill>
                <a:effectLst/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C96F37D4-7152-EA75-8D7D-D8F7D6DD9C4C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1350099" y="1974707"/>
            <a:ext cx="2907792" cy="2907792"/>
          </a:xfrm>
          <a:solidFill>
            <a:srgbClr val="F9E0B9"/>
          </a:solidFill>
          <a:effectLst/>
        </p:spPr>
        <p:txBody>
          <a:bodyPr anchor="t"/>
          <a:lstStyle>
            <a:lvl1pPr marL="0" indent="0" algn="ctr">
              <a:buNone/>
              <a:defRPr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" name="Content Placeholder 9">
            <a:extLst>
              <a:ext uri="{FF2B5EF4-FFF2-40B4-BE49-F238E27FC236}">
                <a16:creationId xmlns:a16="http://schemas.microsoft.com/office/drawing/2014/main" id="{AFBE5B12-0D10-DA99-093A-2C4FB738B21C}"/>
              </a:ext>
            </a:extLst>
          </p:cNvPr>
          <p:cNvSpPr>
            <a:spLocks noGrp="1"/>
          </p:cNvSpPr>
          <p:nvPr>
            <p:ph sz="quarter" idx="10" hasCustomPrompt="1"/>
          </p:nvPr>
        </p:nvSpPr>
        <p:spPr>
          <a:xfrm>
            <a:off x="5496789" y="3525268"/>
            <a:ext cx="5683829" cy="2595429"/>
          </a:xfrm>
          <a:effectLst/>
        </p:spPr>
        <p:txBody>
          <a:bodyPr anchor="t"/>
          <a:lstStyle>
            <a:lvl1pPr marL="0" indent="0" algn="ctr">
              <a:lnSpc>
                <a:spcPct val="150000"/>
              </a:lnSpc>
              <a:spcBef>
                <a:spcPts val="0"/>
              </a:spcBef>
              <a:buNone/>
              <a:defRPr b="1">
                <a:solidFill>
                  <a:schemeClr val="accent1">
                    <a:lumMod val="50000"/>
                  </a:schemeClr>
                </a:solidFill>
              </a:defRPr>
            </a:lvl1pPr>
            <a:lvl2pPr algn="ctr">
              <a:buClr>
                <a:schemeClr val="accent1">
                  <a:lumMod val="50000"/>
                </a:schemeClr>
              </a:buClr>
              <a:defRPr>
                <a:solidFill>
                  <a:schemeClr val="accent1">
                    <a:lumMod val="50000"/>
                  </a:schemeClr>
                </a:solidFill>
              </a:defRPr>
            </a:lvl2pPr>
            <a:lvl3pPr algn="ctr">
              <a:buClr>
                <a:schemeClr val="accent1">
                  <a:lumMod val="50000"/>
                </a:schemeClr>
              </a:buClr>
              <a:defRPr>
                <a:solidFill>
                  <a:schemeClr val="accent1">
                    <a:lumMod val="50000"/>
                  </a:schemeClr>
                </a:solidFill>
              </a:defRPr>
            </a:lvl3pPr>
            <a:lvl4pPr algn="ctr">
              <a:buClr>
                <a:schemeClr val="accent1">
                  <a:lumMod val="50000"/>
                </a:schemeClr>
              </a:buClr>
              <a:defRPr>
                <a:solidFill>
                  <a:schemeClr val="accent1">
                    <a:lumMod val="50000"/>
                  </a:schemeClr>
                </a:solidFill>
              </a:defRPr>
            </a:lvl4pPr>
            <a:lvl5pPr algn="ctr">
              <a:buClr>
                <a:schemeClr val="accent1">
                  <a:lumMod val="50000"/>
                </a:schemeClr>
              </a:buClr>
              <a:defRPr>
                <a:solidFill>
                  <a:schemeClr val="accent1">
                    <a:lumMod val="50000"/>
                  </a:schemeClr>
                </a:solidFill>
              </a:defRPr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17995061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5">
    <p:bg>
      <p:bgPr>
        <a:solidFill>
          <a:schemeClr val="accent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281D7C89-8451-1944-C2B3-53AADAC99A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411678" y="422551"/>
            <a:ext cx="4223822" cy="6010146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>
            <a:noFill/>
          </a:ln>
          <a:effectLst>
            <a:outerShdw blurRad="254000" dist="50800" dir="2700000" algn="tl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D26B15EB-5194-C74B-F881-D3DCBE8542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4635499" y="422551"/>
            <a:ext cx="7144823" cy="6010146"/>
          </a:xfrm>
          <a:prstGeom prst="rect">
            <a:avLst/>
          </a:prstGeom>
          <a:solidFill>
            <a:schemeClr val="accent1">
              <a:lumMod val="50000"/>
            </a:schemeClr>
          </a:solidFill>
          <a:ln>
            <a:noFill/>
          </a:ln>
          <a:effectLst>
            <a:outerShdw blurRad="254000" dist="50800" dir="2700000" algn="tl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9" name="Title 8">
            <a:extLst>
              <a:ext uri="{FF2B5EF4-FFF2-40B4-BE49-F238E27FC236}">
                <a16:creationId xmlns:a16="http://schemas.microsoft.com/office/drawing/2014/main" id="{5997EA3E-49E5-518D-63DB-0BD43D3ACFC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29935" y="633845"/>
            <a:ext cx="3990110" cy="2192482"/>
          </a:xfrm>
          <a:noFill/>
          <a:effectLst/>
        </p:spPr>
        <p:txBody>
          <a:bodyPr anchor="ctr"/>
          <a:lstStyle>
            <a:lvl1pPr algn="ctr">
              <a:defRPr sz="3600" spc="0" baseline="0">
                <a:solidFill>
                  <a:schemeClr val="accent1">
                    <a:lumMod val="50000"/>
                  </a:schemeClr>
                </a:solidFill>
                <a:effectLst/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B15614EF-4CFA-2D69-0F78-9D7409E2337E}"/>
              </a:ext>
            </a:extLst>
          </p:cNvPr>
          <p:cNvSpPr>
            <a:spLocks noGrp="1"/>
          </p:cNvSpPr>
          <p:nvPr>
            <p:ph sz="quarter" idx="11" hasCustomPrompt="1"/>
          </p:nvPr>
        </p:nvSpPr>
        <p:spPr>
          <a:xfrm>
            <a:off x="747423" y="3174531"/>
            <a:ext cx="3772622" cy="3122360"/>
          </a:xfrm>
          <a:effectLst/>
        </p:spPr>
        <p:txBody>
          <a:bodyPr rIns="274320" anchor="t"/>
          <a:lstStyle>
            <a:lvl1pPr marL="283464" indent="-283464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accent1">
                  <a:lumMod val="50000"/>
                </a:schemeClr>
              </a:buClr>
              <a:buFont typeface="Arial" panose="020B0604020202020204" pitchFamily="34" charset="0"/>
              <a:buChar char="•"/>
              <a:defRPr>
                <a:solidFill>
                  <a:schemeClr val="accent1">
                    <a:lumMod val="50000"/>
                  </a:schemeClr>
                </a:solidFill>
              </a:defRPr>
            </a:lvl1pPr>
            <a:lvl2pPr marL="742950" indent="-28575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accent1">
                  <a:lumMod val="50000"/>
                </a:schemeClr>
              </a:buClr>
              <a:buFont typeface="Arial" panose="020B0604020202020204" pitchFamily="34" charset="0"/>
              <a:buChar char="•"/>
              <a:defRPr>
                <a:solidFill>
                  <a:schemeClr val="accent1">
                    <a:lumMod val="50000"/>
                  </a:schemeClr>
                </a:solidFill>
              </a:defRPr>
            </a:lvl2pPr>
            <a:lvl3pPr marL="1143000" indent="-22860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accent1">
                  <a:lumMod val="50000"/>
                </a:schemeClr>
              </a:buClr>
              <a:buFont typeface="Arial" panose="020B0604020202020204" pitchFamily="34" charset="0"/>
              <a:buChar char="•"/>
              <a:defRPr>
                <a:solidFill>
                  <a:schemeClr val="accent1">
                    <a:lumMod val="50000"/>
                  </a:schemeClr>
                </a:solidFill>
              </a:defRPr>
            </a:lvl3pPr>
            <a:lvl4pPr marL="1600200" indent="-22860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accent1">
                  <a:lumMod val="50000"/>
                </a:schemeClr>
              </a:buClr>
              <a:buFont typeface="Arial" panose="020B0604020202020204" pitchFamily="34" charset="0"/>
              <a:buChar char="•"/>
              <a:defRPr>
                <a:solidFill>
                  <a:schemeClr val="accent1">
                    <a:lumMod val="50000"/>
                  </a:schemeClr>
                </a:solidFill>
              </a:defRPr>
            </a:lvl4pPr>
            <a:lvl5pPr marL="2057400" indent="-22860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accent1">
                  <a:lumMod val="50000"/>
                </a:schemeClr>
              </a:buClr>
              <a:buFont typeface="Arial" panose="020B0604020202020204" pitchFamily="34" charset="0"/>
              <a:buChar char="•"/>
              <a:defRPr>
                <a:solidFill>
                  <a:schemeClr val="accent1">
                    <a:lumMod val="50000"/>
                  </a:schemeClr>
                </a:solidFill>
              </a:defRPr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77D6637B-A7C5-34FF-5B51-32392DAEABB2}"/>
              </a:ext>
            </a:extLst>
          </p:cNvPr>
          <p:cNvSpPr>
            <a:spLocks noGrp="1"/>
          </p:cNvSpPr>
          <p:nvPr>
            <p:ph sz="quarter" idx="10" hasCustomPrompt="1"/>
          </p:nvPr>
        </p:nvSpPr>
        <p:spPr>
          <a:xfrm>
            <a:off x="5237732" y="946205"/>
            <a:ext cx="5971020" cy="5161655"/>
          </a:xfrm>
        </p:spPr>
        <p:txBody>
          <a:bodyPr/>
          <a:lstStyle/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4316405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ntroduction 2">
    <p:bg>
      <p:bgPr>
        <a:solidFill>
          <a:schemeClr val="accent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E13E625C-F0A4-564D-CEE2-6B3595CEB0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5961889" y="0"/>
            <a:ext cx="6230111" cy="6858000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>
            <a:noFill/>
          </a:ln>
          <a:effectLst>
            <a:outerShdw blurRad="254000" dist="50800" dir="2700000" algn="tl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Title 8">
            <a:extLst>
              <a:ext uri="{FF2B5EF4-FFF2-40B4-BE49-F238E27FC236}">
                <a16:creationId xmlns:a16="http://schemas.microsoft.com/office/drawing/2014/main" id="{5997EA3E-49E5-518D-63DB-0BD43D3ACF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77445" y="157637"/>
            <a:ext cx="4851694" cy="2190705"/>
          </a:xfrm>
          <a:noFill/>
          <a:effectLst/>
        </p:spPr>
        <p:txBody>
          <a:bodyPr anchor="b"/>
          <a:lstStyle>
            <a:lvl1pPr algn="l">
              <a:defRPr sz="3600" spc="0" baseline="0">
                <a:solidFill>
                  <a:schemeClr val="accent1">
                    <a:lumMod val="50000"/>
                  </a:schemeClr>
                </a:solidFill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BB4D8C78-00C3-F3D7-17C3-F1667E463E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380999" y="422551"/>
            <a:ext cx="5124893" cy="6010146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>
            <a:noFill/>
          </a:ln>
          <a:effectLst>
            <a:outerShdw blurRad="254000" dist="50800" dir="2700000" algn="tl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c</a:t>
            </a:r>
          </a:p>
        </p:txBody>
      </p:sp>
      <p:pic>
        <p:nvPicPr>
          <p:cNvPr id="4" name="Graphic 3">
            <a:extLst>
              <a:ext uri="{FF2B5EF4-FFF2-40B4-BE49-F238E27FC236}">
                <a16:creationId xmlns:a16="http://schemas.microsoft.com/office/drawing/2014/main" id="{F13E61FD-F54A-5F86-FCED-3BD4C8AA42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 rotWithShape="1">
          <a:blip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rcRect l="-1353" t="-388" r="-1" b="-254"/>
          <a:stretch/>
        </p:blipFill>
        <p:spPr>
          <a:xfrm flipH="1">
            <a:off x="659106" y="3429000"/>
            <a:ext cx="4589830" cy="2780414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A9F0290F-2D31-F9FB-AD35-B76947AF14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236863" y="776532"/>
            <a:ext cx="3434316" cy="5018212"/>
          </a:xfrm>
          <a:prstGeom prst="rect">
            <a:avLst/>
          </a:prstGeom>
          <a:solidFill>
            <a:schemeClr val="accent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7347A5B6-0F99-C044-C209-F3190EEFA371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1236663" y="776288"/>
            <a:ext cx="3433762" cy="5018087"/>
          </a:xfrm>
        </p:spPr>
        <p:txBody>
          <a:bodyPr anchor="t"/>
          <a:lstStyle>
            <a:lvl1pPr marL="0" indent="0"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" name="Content Placeholder 9">
            <a:extLst>
              <a:ext uri="{FF2B5EF4-FFF2-40B4-BE49-F238E27FC236}">
                <a16:creationId xmlns:a16="http://schemas.microsoft.com/office/drawing/2014/main" id="{0E96890F-0832-5087-193F-70CF33DEE0AD}"/>
              </a:ext>
            </a:extLst>
          </p:cNvPr>
          <p:cNvSpPr>
            <a:spLocks noGrp="1"/>
          </p:cNvSpPr>
          <p:nvPr>
            <p:ph sz="quarter" idx="10" hasCustomPrompt="1"/>
          </p:nvPr>
        </p:nvSpPr>
        <p:spPr>
          <a:xfrm>
            <a:off x="6592615" y="2505979"/>
            <a:ext cx="4837385" cy="3926717"/>
          </a:xfrm>
          <a:effectLst/>
        </p:spPr>
        <p:txBody>
          <a:bodyPr anchor="t"/>
          <a:lstStyle>
            <a:lvl1pPr marL="0" indent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accent1">
                  <a:lumMod val="50000"/>
                </a:schemeClr>
              </a:buClr>
              <a:buFont typeface="Arial" panose="020B0604020202020204" pitchFamily="34" charset="0"/>
              <a:buNone/>
              <a:defRPr>
                <a:solidFill>
                  <a:schemeClr val="accent1">
                    <a:lumMod val="50000"/>
                  </a:schemeClr>
                </a:solidFill>
              </a:defRPr>
            </a:lvl1pPr>
            <a:lvl2pPr marL="742950" indent="-285750">
              <a:lnSpc>
                <a:spcPct val="150000"/>
              </a:lnSpc>
              <a:spcAft>
                <a:spcPts val="0"/>
              </a:spcAft>
              <a:buClr>
                <a:schemeClr val="accent1">
                  <a:lumMod val="50000"/>
                </a:schemeClr>
              </a:buClr>
              <a:buFont typeface="Arial" panose="020B0604020202020204" pitchFamily="34" charset="0"/>
              <a:buChar char="•"/>
              <a:defRPr>
                <a:solidFill>
                  <a:schemeClr val="accent1">
                    <a:lumMod val="50000"/>
                  </a:schemeClr>
                </a:solidFill>
              </a:defRPr>
            </a:lvl2pPr>
            <a:lvl3pPr marL="1143000" indent="-228600">
              <a:lnSpc>
                <a:spcPct val="150000"/>
              </a:lnSpc>
              <a:spcAft>
                <a:spcPts val="0"/>
              </a:spcAft>
              <a:buClr>
                <a:schemeClr val="accent1">
                  <a:lumMod val="50000"/>
                </a:schemeClr>
              </a:buClr>
              <a:buFont typeface="Arial" panose="020B0604020202020204" pitchFamily="34" charset="0"/>
              <a:buChar char="•"/>
              <a:defRPr>
                <a:solidFill>
                  <a:schemeClr val="accent1">
                    <a:lumMod val="50000"/>
                  </a:schemeClr>
                </a:solidFill>
              </a:defRPr>
            </a:lvl3pPr>
            <a:lvl4pPr marL="1600200" indent="-228600">
              <a:lnSpc>
                <a:spcPct val="150000"/>
              </a:lnSpc>
              <a:spcAft>
                <a:spcPts val="0"/>
              </a:spcAft>
              <a:buClr>
                <a:schemeClr val="accent1">
                  <a:lumMod val="50000"/>
                </a:schemeClr>
              </a:buClr>
              <a:buFont typeface="Arial" panose="020B0604020202020204" pitchFamily="34" charset="0"/>
              <a:buChar char="•"/>
              <a:defRPr>
                <a:solidFill>
                  <a:schemeClr val="accent1">
                    <a:lumMod val="50000"/>
                  </a:schemeClr>
                </a:solidFill>
              </a:defRPr>
            </a:lvl4pPr>
            <a:lvl5pPr marL="2057400" indent="-228600">
              <a:lnSpc>
                <a:spcPct val="150000"/>
              </a:lnSpc>
              <a:spcAft>
                <a:spcPts val="0"/>
              </a:spcAft>
              <a:buClr>
                <a:schemeClr val="accent1">
                  <a:lumMod val="50000"/>
                </a:schemeClr>
              </a:buClr>
              <a:buFont typeface="Arial" panose="020B0604020202020204" pitchFamily="34" charset="0"/>
              <a:buChar char="•"/>
              <a:defRPr>
                <a:solidFill>
                  <a:schemeClr val="accent1">
                    <a:lumMod val="50000"/>
                  </a:schemeClr>
                </a:solidFill>
              </a:defRPr>
            </a:lvl5pPr>
          </a:lstStyle>
          <a:p>
            <a:pPr marL="285750" marR="0" lvl="0" indent="-285750" algn="l" defTabSz="4572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accent1">
                  <a:lumMod val="50000"/>
                </a:schemeClr>
              </a:buClr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53668172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Two Content 4">
    <p:bg>
      <p:bgPr>
        <a:solidFill>
          <a:schemeClr val="accent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336DB3CB-355C-968A-7F5F-71E0350408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duotone>
              <a:prstClr val="black"/>
              <a:schemeClr val="accent1">
                <a:tint val="45000"/>
                <a:satMod val="400000"/>
              </a:schemeClr>
            </a:duotone>
            <a:alphaModFix amt="50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rot="10800000">
            <a:off x="-2" y="0"/>
            <a:ext cx="12192001" cy="6858000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281D7C89-8451-1944-C2B3-53AADAC99A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411678" y="422551"/>
            <a:ext cx="4223822" cy="6010146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>
            <a:noFill/>
          </a:ln>
          <a:effectLst>
            <a:outerShdw blurRad="254000" dist="50800" dir="2700000" algn="tl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D26B15EB-5194-C74B-F881-D3DCBE8542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4635499" y="422551"/>
            <a:ext cx="7144823" cy="6010146"/>
          </a:xfrm>
          <a:prstGeom prst="rect">
            <a:avLst/>
          </a:prstGeom>
          <a:solidFill>
            <a:schemeClr val="accent1">
              <a:lumMod val="50000"/>
            </a:schemeClr>
          </a:solidFill>
          <a:ln>
            <a:noFill/>
          </a:ln>
          <a:effectLst>
            <a:outerShdw blurRad="254000" dist="50800" dir="2700000" algn="tl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9" name="Title 8">
            <a:extLst>
              <a:ext uri="{FF2B5EF4-FFF2-40B4-BE49-F238E27FC236}">
                <a16:creationId xmlns:a16="http://schemas.microsoft.com/office/drawing/2014/main" id="{5997EA3E-49E5-518D-63DB-0BD43D3ACFC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29935" y="924339"/>
            <a:ext cx="3990110" cy="5009322"/>
          </a:xfrm>
          <a:noFill/>
          <a:effectLst/>
        </p:spPr>
        <p:txBody>
          <a:bodyPr anchor="ctr"/>
          <a:lstStyle>
            <a:lvl1pPr algn="ctr">
              <a:defRPr sz="3600" spc="0" baseline="0">
                <a:solidFill>
                  <a:schemeClr val="accent1">
                    <a:lumMod val="50000"/>
                  </a:schemeClr>
                </a:solidFill>
                <a:effectLst/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77D6637B-A7C5-34FF-5B51-32392DAEABB2}"/>
              </a:ext>
            </a:extLst>
          </p:cNvPr>
          <p:cNvSpPr>
            <a:spLocks noGrp="1"/>
          </p:cNvSpPr>
          <p:nvPr>
            <p:ph sz="quarter" idx="10" hasCustomPrompt="1"/>
          </p:nvPr>
        </p:nvSpPr>
        <p:spPr>
          <a:xfrm>
            <a:off x="5153836" y="1371602"/>
            <a:ext cx="6177309" cy="1953489"/>
          </a:xfrm>
          <a:effectLst/>
        </p:spPr>
        <p:txBody>
          <a:bodyPr anchor="t"/>
          <a:lstStyle>
            <a:lvl1pPr marL="283464" indent="-283464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chemeClr val="tx1"/>
              </a:buClr>
              <a:buFont typeface="Arial" panose="020B0604020202020204" pitchFamily="34" charset="0"/>
              <a:buChar char="•"/>
              <a:defRPr/>
            </a:lvl1pPr>
            <a:lvl2pPr marL="742950" indent="-28575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chemeClr val="tx1"/>
              </a:buClr>
              <a:buFont typeface="Arial" panose="020B0604020202020204" pitchFamily="34" charset="0"/>
              <a:buChar char="•"/>
              <a:defRPr/>
            </a:lvl2pPr>
            <a:lvl3pPr marL="1143000" indent="-22860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chemeClr val="tx1"/>
              </a:buClr>
              <a:buFont typeface="Arial" panose="020B0604020202020204" pitchFamily="34" charset="0"/>
              <a:buChar char="•"/>
              <a:defRPr/>
            </a:lvl3pPr>
            <a:lvl4pPr marL="1600200" indent="-22860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chemeClr val="tx1"/>
              </a:buClr>
              <a:buFont typeface="Arial" panose="020B0604020202020204" pitchFamily="34" charset="0"/>
              <a:buChar char="•"/>
              <a:defRPr/>
            </a:lvl4pPr>
            <a:lvl5pPr marL="2057400" indent="-22860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chemeClr val="tx1"/>
              </a:buClr>
              <a:buFont typeface="Arial" panose="020B0604020202020204" pitchFamily="34" charset="0"/>
              <a:buChar char="•"/>
              <a:defRPr/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A087279F-936E-0F41-B533-7990D668D7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5153836" y="3446156"/>
            <a:ext cx="6177309" cy="0"/>
          </a:xfrm>
          <a:prstGeom prst="line">
            <a:avLst/>
          </a:prstGeom>
          <a:ln w="19050">
            <a:solidFill>
              <a:schemeClr val="accent4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Content Placeholder 9">
            <a:extLst>
              <a:ext uri="{FF2B5EF4-FFF2-40B4-BE49-F238E27FC236}">
                <a16:creationId xmlns:a16="http://schemas.microsoft.com/office/drawing/2014/main" id="{CDD03AA1-6D53-FEB1-9B22-57C1066DA336}"/>
              </a:ext>
            </a:extLst>
          </p:cNvPr>
          <p:cNvSpPr>
            <a:spLocks noGrp="1"/>
          </p:cNvSpPr>
          <p:nvPr>
            <p:ph sz="quarter" idx="11" hasCustomPrompt="1"/>
          </p:nvPr>
        </p:nvSpPr>
        <p:spPr>
          <a:xfrm>
            <a:off x="5153836" y="3745924"/>
            <a:ext cx="6177309" cy="2238918"/>
          </a:xfrm>
          <a:effectLst/>
        </p:spPr>
        <p:txBody>
          <a:bodyPr anchor="t"/>
          <a:lstStyle>
            <a:lvl1pPr marL="283464" indent="-283464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chemeClr val="tx1"/>
              </a:buClr>
              <a:buFont typeface="Arial" panose="020B0604020202020204" pitchFamily="34" charset="0"/>
              <a:buChar char="•"/>
              <a:defRPr/>
            </a:lvl1pPr>
            <a:lvl2pPr marL="742950" indent="-28575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chemeClr val="tx1"/>
              </a:buClr>
              <a:buFont typeface="Arial" panose="020B0604020202020204" pitchFamily="34" charset="0"/>
              <a:buChar char="•"/>
              <a:defRPr/>
            </a:lvl2pPr>
            <a:lvl3pPr marL="1143000" indent="-22860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chemeClr val="tx1"/>
              </a:buClr>
              <a:buFont typeface="Arial" panose="020B0604020202020204" pitchFamily="34" charset="0"/>
              <a:buChar char="•"/>
              <a:defRPr/>
            </a:lvl3pPr>
            <a:lvl4pPr marL="1600200" indent="-22860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chemeClr val="tx1"/>
              </a:buClr>
              <a:buFont typeface="Arial" panose="020B0604020202020204" pitchFamily="34" charset="0"/>
              <a:buChar char="•"/>
              <a:defRPr/>
            </a:lvl4pPr>
            <a:lvl5pPr marL="2057400" indent="-22860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chemeClr val="tx1"/>
              </a:buClr>
              <a:buFont typeface="Arial" panose="020B0604020202020204" pitchFamily="34" charset="0"/>
              <a:buChar char="•"/>
              <a:defRPr/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7693711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 2">
    <p:bg>
      <p:bgPr>
        <a:solidFill>
          <a:schemeClr val="accent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859176A3-24B8-086B-739F-2B3DCE8BE0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duotone>
              <a:prstClr val="black"/>
              <a:schemeClr val="accent1">
                <a:tint val="45000"/>
                <a:satMod val="400000"/>
              </a:schemeClr>
            </a:duotone>
            <a:alphaModFix amt="50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rot="5400000">
            <a:off x="2666999" y="-2654300"/>
            <a:ext cx="6858000" cy="12166601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BA96EFAA-0851-646A-8758-C20243901E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381000" y="422551"/>
            <a:ext cx="11424920" cy="6010146"/>
          </a:xfrm>
          <a:prstGeom prst="rect">
            <a:avLst/>
          </a:prstGeom>
          <a:solidFill>
            <a:schemeClr val="accent1">
              <a:lumMod val="50000"/>
            </a:schemeClr>
          </a:solidFill>
          <a:ln>
            <a:noFill/>
          </a:ln>
          <a:effectLst>
            <a:outerShdw blurRad="254000" dist="50800" dir="2700000" algn="tl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9" name="Title 8">
            <a:extLst>
              <a:ext uri="{FF2B5EF4-FFF2-40B4-BE49-F238E27FC236}">
                <a16:creationId xmlns:a16="http://schemas.microsoft.com/office/drawing/2014/main" id="{5997EA3E-49E5-518D-63DB-0BD43D3ACFC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10001" y="685800"/>
            <a:ext cx="10571998" cy="2983528"/>
          </a:xfrm>
          <a:effectLst/>
        </p:spPr>
        <p:txBody>
          <a:bodyPr/>
          <a:lstStyle>
            <a:lvl1pPr algn="ctr">
              <a:defRPr sz="3600" spc="0" baseline="0">
                <a:solidFill>
                  <a:schemeClr val="accent4">
                    <a:lumMod val="60000"/>
                    <a:lumOff val="40000"/>
                  </a:schemeClr>
                </a:solidFill>
                <a:effectLst/>
              </a:defRPr>
            </a:lvl1pPr>
          </a:lstStyle>
          <a:p>
            <a:r>
              <a:rPr lang="en-US" dirty="0"/>
              <a:t>Click to add title</a:t>
            </a:r>
          </a:p>
        </p:txBody>
      </p:sp>
    </p:spTree>
    <p:extLst>
      <p:ext uri="{BB962C8B-B14F-4D97-AF65-F5344CB8AC3E}">
        <p14:creationId xmlns:p14="http://schemas.microsoft.com/office/powerpoint/2010/main" val="40234031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Content and Table">
    <p:bg>
      <p:bgPr>
        <a:solidFill>
          <a:schemeClr val="accent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812B799F-04B8-4A62-EB7D-F17311231B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7556500" y="0"/>
            <a:ext cx="4635500" cy="6858000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>
            <a:noFill/>
          </a:ln>
          <a:effectLst>
            <a:outerShdw blurRad="254000" dist="50800" dir="2700000" algn="tl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08F310BE-5861-E73D-5979-D11A971516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500270" y="487680"/>
            <a:ext cx="6482080" cy="5902960"/>
          </a:xfrm>
          <a:prstGeom prst="rect">
            <a:avLst/>
          </a:prstGeom>
          <a:solidFill>
            <a:schemeClr val="accent1">
              <a:lumMod val="50000"/>
            </a:schemeClr>
          </a:solidFill>
          <a:ln>
            <a:noFill/>
          </a:ln>
          <a:effectLst>
            <a:outerShdw blurRad="254000" dist="50800" dir="2700000" algn="tl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AA12F5E6-EC22-5E10-94FB-5E546A7B91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duotone>
              <a:prstClr val="black"/>
              <a:schemeClr val="accent1">
                <a:tint val="45000"/>
                <a:satMod val="400000"/>
              </a:schemeClr>
            </a:duotone>
            <a:alphaModFix amt="50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rot="10800000">
            <a:off x="495630" y="477518"/>
            <a:ext cx="6482079" cy="5913121"/>
          </a:xfrm>
          <a:prstGeom prst="rect">
            <a:avLst/>
          </a:prstGeom>
        </p:spPr>
      </p:pic>
      <p:sp>
        <p:nvSpPr>
          <p:cNvPr id="9" name="Title 8">
            <a:extLst>
              <a:ext uri="{FF2B5EF4-FFF2-40B4-BE49-F238E27FC236}">
                <a16:creationId xmlns:a16="http://schemas.microsoft.com/office/drawing/2014/main" id="{5997EA3E-49E5-518D-63DB-0BD43D3ACFC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036952" y="477518"/>
            <a:ext cx="3829465" cy="2693887"/>
          </a:xfrm>
          <a:noFill/>
          <a:effectLst/>
        </p:spPr>
        <p:txBody>
          <a:bodyPr anchor="b"/>
          <a:lstStyle>
            <a:lvl1pPr algn="l">
              <a:defRPr sz="3600" spc="0" baseline="0">
                <a:solidFill>
                  <a:schemeClr val="accent1">
                    <a:lumMod val="50000"/>
                  </a:schemeClr>
                </a:solidFill>
                <a:effectLst/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3" name="Table Placeholder 12">
            <a:extLst>
              <a:ext uri="{FF2B5EF4-FFF2-40B4-BE49-F238E27FC236}">
                <a16:creationId xmlns:a16="http://schemas.microsoft.com/office/drawing/2014/main" id="{14BBA88A-FAA8-CE13-2A76-BF8B014AE343}"/>
              </a:ext>
            </a:extLst>
          </p:cNvPr>
          <p:cNvSpPr>
            <a:spLocks noGrp="1"/>
          </p:cNvSpPr>
          <p:nvPr>
            <p:ph type="tbl" sz="quarter" idx="11"/>
          </p:nvPr>
        </p:nvSpPr>
        <p:spPr>
          <a:xfrm>
            <a:off x="952500" y="909638"/>
            <a:ext cx="5578475" cy="5038725"/>
          </a:xfrm>
        </p:spPr>
        <p:txBody>
          <a:bodyPr anchor="t"/>
          <a:lstStyle>
            <a:lvl1pPr marL="0" indent="0" algn="ctr">
              <a:buNone/>
              <a:defRPr/>
            </a:lvl1pPr>
          </a:lstStyle>
          <a:p>
            <a:r>
              <a:rPr lang="en-US"/>
              <a:t>Click icon to add table</a:t>
            </a:r>
            <a:endParaRPr lang="en-US" dirty="0"/>
          </a:p>
        </p:txBody>
      </p:sp>
      <p:sp>
        <p:nvSpPr>
          <p:cNvPr id="5" name="Content Placeholder 9">
            <a:extLst>
              <a:ext uri="{FF2B5EF4-FFF2-40B4-BE49-F238E27FC236}">
                <a16:creationId xmlns:a16="http://schemas.microsoft.com/office/drawing/2014/main" id="{0E96890F-0832-5087-193F-70CF33DEE0AD}"/>
              </a:ext>
            </a:extLst>
          </p:cNvPr>
          <p:cNvSpPr>
            <a:spLocks noGrp="1"/>
          </p:cNvSpPr>
          <p:nvPr>
            <p:ph sz="quarter" idx="10" hasCustomPrompt="1"/>
          </p:nvPr>
        </p:nvSpPr>
        <p:spPr>
          <a:xfrm>
            <a:off x="8036953" y="3449781"/>
            <a:ext cx="3829465" cy="2940860"/>
          </a:xfrm>
          <a:effectLst/>
        </p:spPr>
        <p:txBody>
          <a:bodyPr anchor="t"/>
          <a:lstStyle>
            <a:lvl1pPr marL="285750" indent="-28575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accent1">
                  <a:lumMod val="50000"/>
                </a:schemeClr>
              </a:buClr>
              <a:buFont typeface="Arial" panose="020B0604020202020204" pitchFamily="34" charset="0"/>
              <a:buChar char="•"/>
              <a:defRPr>
                <a:solidFill>
                  <a:schemeClr val="accent1">
                    <a:lumMod val="50000"/>
                  </a:schemeClr>
                </a:solidFill>
              </a:defRPr>
            </a:lvl1pPr>
            <a:lvl2pPr marL="742950" indent="-285750">
              <a:lnSpc>
                <a:spcPct val="150000"/>
              </a:lnSpc>
              <a:spcAft>
                <a:spcPts val="0"/>
              </a:spcAft>
              <a:buClr>
                <a:schemeClr val="accent1">
                  <a:lumMod val="50000"/>
                </a:schemeClr>
              </a:buClr>
              <a:buFont typeface="Arial" panose="020B0604020202020204" pitchFamily="34" charset="0"/>
              <a:buChar char="•"/>
              <a:defRPr>
                <a:solidFill>
                  <a:schemeClr val="accent1">
                    <a:lumMod val="50000"/>
                  </a:schemeClr>
                </a:solidFill>
              </a:defRPr>
            </a:lvl2pPr>
            <a:lvl3pPr marL="1143000" indent="-228600">
              <a:lnSpc>
                <a:spcPct val="150000"/>
              </a:lnSpc>
              <a:spcAft>
                <a:spcPts val="0"/>
              </a:spcAft>
              <a:buClr>
                <a:schemeClr val="accent1">
                  <a:lumMod val="50000"/>
                </a:schemeClr>
              </a:buClr>
              <a:buFont typeface="Arial" panose="020B0604020202020204" pitchFamily="34" charset="0"/>
              <a:buChar char="•"/>
              <a:defRPr>
                <a:solidFill>
                  <a:schemeClr val="accent1">
                    <a:lumMod val="50000"/>
                  </a:schemeClr>
                </a:solidFill>
              </a:defRPr>
            </a:lvl3pPr>
            <a:lvl4pPr marL="1600200" indent="-228600">
              <a:lnSpc>
                <a:spcPct val="150000"/>
              </a:lnSpc>
              <a:spcAft>
                <a:spcPts val="0"/>
              </a:spcAft>
              <a:buClr>
                <a:schemeClr val="accent1">
                  <a:lumMod val="50000"/>
                </a:schemeClr>
              </a:buClr>
              <a:buFont typeface="Arial" panose="020B0604020202020204" pitchFamily="34" charset="0"/>
              <a:buChar char="•"/>
              <a:defRPr>
                <a:solidFill>
                  <a:schemeClr val="accent1">
                    <a:lumMod val="50000"/>
                  </a:schemeClr>
                </a:solidFill>
              </a:defRPr>
            </a:lvl4pPr>
            <a:lvl5pPr marL="2057400" indent="-228600">
              <a:lnSpc>
                <a:spcPct val="150000"/>
              </a:lnSpc>
              <a:spcAft>
                <a:spcPts val="0"/>
              </a:spcAft>
              <a:buClr>
                <a:schemeClr val="accent1">
                  <a:lumMod val="50000"/>
                </a:schemeClr>
              </a:buClr>
              <a:buFont typeface="Arial" panose="020B0604020202020204" pitchFamily="34" charset="0"/>
              <a:buChar char="•"/>
              <a:defRPr>
                <a:solidFill>
                  <a:schemeClr val="accent1">
                    <a:lumMod val="50000"/>
                  </a:schemeClr>
                </a:solidFill>
              </a:defRPr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31281866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Table">
    <p:bg>
      <p:bgPr>
        <a:solidFill>
          <a:schemeClr val="accent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859176A3-24B8-086B-739F-2B3DCE8BE0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duotone>
              <a:prstClr val="black"/>
              <a:schemeClr val="accent1">
                <a:tint val="45000"/>
                <a:satMod val="400000"/>
              </a:schemeClr>
            </a:duotone>
            <a:alphaModFix amt="50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rot="5400000">
            <a:off x="2666999" y="-2654300"/>
            <a:ext cx="6858000" cy="12166601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BA96EFAA-0851-646A-8758-C20243901E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381000" y="422551"/>
            <a:ext cx="11424920" cy="6010146"/>
          </a:xfrm>
          <a:prstGeom prst="rect">
            <a:avLst/>
          </a:prstGeom>
          <a:solidFill>
            <a:schemeClr val="accent1">
              <a:lumMod val="50000"/>
            </a:schemeClr>
          </a:solidFill>
          <a:ln>
            <a:noFill/>
          </a:ln>
          <a:effectLst>
            <a:outerShdw blurRad="254000" dist="50800" dir="2700000" algn="tl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9" name="Title 8">
            <a:extLst>
              <a:ext uri="{FF2B5EF4-FFF2-40B4-BE49-F238E27FC236}">
                <a16:creationId xmlns:a16="http://schemas.microsoft.com/office/drawing/2014/main" id="{5997EA3E-49E5-518D-63DB-0BD43D3ACFC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88373" y="571501"/>
            <a:ext cx="11139054" cy="1028699"/>
          </a:xfrm>
          <a:effectLst/>
        </p:spPr>
        <p:txBody>
          <a:bodyPr anchor="ctr"/>
          <a:lstStyle>
            <a:lvl1pPr algn="ctr">
              <a:defRPr sz="3600" spc="0" baseline="0">
                <a:solidFill>
                  <a:schemeClr val="tx1"/>
                </a:solidFill>
                <a:effectLst/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1" name="Table Placeholder 10">
            <a:extLst>
              <a:ext uri="{FF2B5EF4-FFF2-40B4-BE49-F238E27FC236}">
                <a16:creationId xmlns:a16="http://schemas.microsoft.com/office/drawing/2014/main" id="{E10735F5-6B7D-348D-AC70-8BC10CB5F70A}"/>
              </a:ext>
            </a:extLst>
          </p:cNvPr>
          <p:cNvSpPr>
            <a:spLocks noGrp="1"/>
          </p:cNvSpPr>
          <p:nvPr>
            <p:ph type="tbl" sz="quarter" idx="10"/>
          </p:nvPr>
        </p:nvSpPr>
        <p:spPr>
          <a:xfrm>
            <a:off x="838200" y="1860550"/>
            <a:ext cx="10515600" cy="4198938"/>
          </a:xfrm>
        </p:spPr>
        <p:txBody>
          <a:bodyPr anchor="t"/>
          <a:lstStyle>
            <a:lvl1pPr marL="0" indent="0" algn="ctr">
              <a:buNone/>
              <a:defRPr/>
            </a:lvl1pPr>
          </a:lstStyle>
          <a:p>
            <a:r>
              <a:rPr lang="en-US"/>
              <a:t>Click icon to add table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1263479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Title 2">
    <p:bg>
      <p:bgPr>
        <a:solidFill>
          <a:schemeClr val="accent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2FDAFCA1-BDD9-1108-8F95-E3FC1A7935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 rot="10800000">
            <a:off x="0" y="0"/>
            <a:ext cx="11532896" cy="6858000"/>
            <a:chOff x="659106" y="0"/>
            <a:chExt cx="11532896" cy="6858000"/>
          </a:xfrm>
        </p:grpSpPr>
        <p:sp>
          <p:nvSpPr>
            <p:cNvPr id="3" name="Rectangle 2">
              <a:extLst>
                <a:ext uri="{FF2B5EF4-FFF2-40B4-BE49-F238E27FC236}">
                  <a16:creationId xmlns:a16="http://schemas.microsoft.com/office/drawing/2014/main" id="{E4BFDB24-6BE4-2FC0-F772-DC1DE926E485}"/>
                </a:ext>
              </a:extLst>
            </p:cNvPr>
            <p:cNvSpPr/>
            <p:nvPr/>
          </p:nvSpPr>
          <p:spPr>
            <a:xfrm>
              <a:off x="5995086" y="0"/>
              <a:ext cx="6196916" cy="6858000"/>
            </a:xfrm>
            <a:prstGeom prst="rect">
              <a:avLst/>
            </a:prstGeom>
            <a:solidFill>
              <a:schemeClr val="accent4">
                <a:lumMod val="40000"/>
                <a:lumOff val="60000"/>
              </a:schemeClr>
            </a:solidFill>
            <a:ln>
              <a:noFill/>
            </a:ln>
            <a:effectLst>
              <a:outerShdw blurRad="254000" dist="50800" dir="2700000" algn="tl" rotWithShape="0">
                <a:prstClr val="black">
                  <a:alpha val="25000"/>
                </a:prst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endParaRPr>
            </a:p>
          </p:txBody>
        </p:sp>
        <p:pic>
          <p:nvPicPr>
            <p:cNvPr id="4" name="Graphic 3">
              <a:extLst>
                <a:ext uri="{FF2B5EF4-FFF2-40B4-BE49-F238E27FC236}">
                  <a16:creationId xmlns:a16="http://schemas.microsoft.com/office/drawing/2014/main" id="{131EABEA-AB8A-5E4C-A6DD-8F32B70E90A3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cstate="screen">
              <a:extLst>
                <a:ext uri="{28A0092B-C50C-407E-A947-70E740481C1C}">
                  <a14:useLocalDpi xmlns:a14="http://schemas.microsoft.com/office/drawing/2010/main"/>
                </a:ex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rcRect l="-1353" t="-388" r="-1" b="-254"/>
            <a:stretch/>
          </p:blipFill>
          <p:spPr>
            <a:xfrm flipH="1">
              <a:off x="659106" y="1956391"/>
              <a:ext cx="4878094" cy="2780414"/>
            </a:xfrm>
            <a:prstGeom prst="rect">
              <a:avLst/>
            </a:prstGeom>
          </p:spPr>
        </p:pic>
        <p:sp>
          <p:nvSpPr>
            <p:cNvPr id="5" name="Rectangle 4">
              <a:extLst>
                <a:ext uri="{FF2B5EF4-FFF2-40B4-BE49-F238E27FC236}">
                  <a16:creationId xmlns:a16="http://schemas.microsoft.com/office/drawing/2014/main" id="{D2279AAC-0D81-D3CD-3F0F-E8CEE0F56D43}"/>
                </a:ext>
              </a:extLst>
            </p:cNvPr>
            <p:cNvSpPr/>
            <p:nvPr/>
          </p:nvSpPr>
          <p:spPr>
            <a:xfrm>
              <a:off x="1328303" y="776532"/>
              <a:ext cx="3434316" cy="5018212"/>
            </a:xfrm>
            <a:prstGeom prst="rect">
              <a:avLst/>
            </a:pr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endParaRPr>
            </a:p>
          </p:txBody>
        </p:sp>
      </p:grpSp>
      <p:sp>
        <p:nvSpPr>
          <p:cNvPr id="9" name="Title 8">
            <a:extLst>
              <a:ext uri="{FF2B5EF4-FFF2-40B4-BE49-F238E27FC236}">
                <a16:creationId xmlns:a16="http://schemas.microsoft.com/office/drawing/2014/main" id="{5997EA3E-49E5-518D-63DB-0BD43D3ACFC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17542" y="132080"/>
            <a:ext cx="4928894" cy="6507711"/>
          </a:xfrm>
          <a:noFill/>
          <a:effectLst/>
        </p:spPr>
        <p:txBody>
          <a:bodyPr anchor="ctr"/>
          <a:lstStyle>
            <a:lvl1pPr algn="ctr">
              <a:defRPr sz="3600" spc="0" baseline="0">
                <a:solidFill>
                  <a:schemeClr val="accent1">
                    <a:lumMod val="50000"/>
                  </a:schemeClr>
                </a:solidFill>
                <a:effectLst/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E0720B2D-C199-57FA-9453-DBFB607BA983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7429500" y="992188"/>
            <a:ext cx="3425825" cy="5018087"/>
          </a:xfrm>
        </p:spPr>
        <p:txBody>
          <a:bodyPr anchor="t"/>
          <a:lstStyle>
            <a:lvl1pPr marL="0" indent="0"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5985865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Two Columns">
    <p:bg>
      <p:bgPr>
        <a:solidFill>
          <a:schemeClr val="accent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EB11222B-29F6-BF2A-09DE-82F6596389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duotone>
              <a:prstClr val="black"/>
              <a:schemeClr val="accent1">
                <a:tint val="45000"/>
                <a:satMod val="400000"/>
              </a:schemeClr>
            </a:duotone>
            <a:alphaModFix amt="50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rot="5400000">
            <a:off x="2666999" y="-2654300"/>
            <a:ext cx="6858000" cy="12166601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B035F993-EADB-1C5A-7158-41E510B706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381000" y="422551"/>
            <a:ext cx="11424920" cy="6010146"/>
          </a:xfrm>
          <a:prstGeom prst="rect">
            <a:avLst/>
          </a:prstGeom>
          <a:solidFill>
            <a:schemeClr val="accent1">
              <a:lumMod val="50000"/>
            </a:schemeClr>
          </a:solidFill>
          <a:ln>
            <a:noFill/>
          </a:ln>
          <a:effectLst>
            <a:outerShdw blurRad="254000" dist="50800" dir="2700000" algn="tl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AB12E34E-DBAF-BA5D-15D9-E69A055357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381000" y="1889759"/>
            <a:ext cx="11424920" cy="4542937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>
            <a:noFill/>
          </a:ln>
          <a:effectLst>
            <a:outerShdw blurRad="254000" dist="50800" dir="2700000" algn="tl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9" name="Title 8">
            <a:extLst>
              <a:ext uri="{FF2B5EF4-FFF2-40B4-BE49-F238E27FC236}">
                <a16:creationId xmlns:a16="http://schemas.microsoft.com/office/drawing/2014/main" id="{5997EA3E-49E5-518D-63DB-0BD43D3ACFC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29935" y="571499"/>
            <a:ext cx="11118274" cy="1154114"/>
          </a:xfrm>
          <a:noFill/>
          <a:effectLst/>
        </p:spPr>
        <p:txBody>
          <a:bodyPr anchor="ctr"/>
          <a:lstStyle>
            <a:lvl1pPr algn="ctr">
              <a:defRPr sz="3600" spc="0" baseline="0">
                <a:solidFill>
                  <a:schemeClr val="tx1"/>
                </a:solidFill>
                <a:effectLst/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5" name="Content Placeholder 9">
            <a:extLst>
              <a:ext uri="{FF2B5EF4-FFF2-40B4-BE49-F238E27FC236}">
                <a16:creationId xmlns:a16="http://schemas.microsoft.com/office/drawing/2014/main" id="{0BF6A552-CE6A-3977-8507-74A1C4C4B5A0}"/>
              </a:ext>
            </a:extLst>
          </p:cNvPr>
          <p:cNvSpPr>
            <a:spLocks noGrp="1"/>
          </p:cNvSpPr>
          <p:nvPr>
            <p:ph sz="quarter" idx="17" hasCustomPrompt="1"/>
          </p:nvPr>
        </p:nvSpPr>
        <p:spPr>
          <a:xfrm>
            <a:off x="841667" y="2461056"/>
            <a:ext cx="3626424" cy="3721535"/>
          </a:xfrm>
          <a:effectLst/>
        </p:spPr>
        <p:txBody>
          <a:bodyPr anchor="t">
            <a:normAutofit/>
          </a:bodyPr>
          <a:lstStyle>
            <a:lvl1pPr marL="285750" indent="-28575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>
                <a:schemeClr val="accent1">
                  <a:lumMod val="50000"/>
                </a:schemeClr>
              </a:buClr>
              <a:buFont typeface="Arial" panose="020B0604020202020204" pitchFamily="34" charset="0"/>
              <a:buChar char="•"/>
              <a:defRPr sz="1800">
                <a:solidFill>
                  <a:schemeClr val="accent1">
                    <a:lumMod val="50000"/>
                  </a:schemeClr>
                </a:solidFill>
              </a:defRPr>
            </a:lvl1pPr>
            <a:lvl2pPr marL="742950" indent="-285750">
              <a:lnSpc>
                <a:spcPct val="120000"/>
              </a:lnSpc>
              <a:spcAft>
                <a:spcPts val="1200"/>
              </a:spcAft>
              <a:buClr>
                <a:schemeClr val="accent1">
                  <a:lumMod val="50000"/>
                </a:schemeClr>
              </a:buClr>
              <a:buFont typeface="Arial" panose="020B0604020202020204" pitchFamily="34" charset="0"/>
              <a:buChar char="•"/>
              <a:defRPr sz="1600">
                <a:solidFill>
                  <a:schemeClr val="accent1">
                    <a:lumMod val="50000"/>
                  </a:schemeClr>
                </a:solidFill>
              </a:defRPr>
            </a:lvl2pPr>
            <a:lvl3pPr marL="1143000" indent="-228600">
              <a:lnSpc>
                <a:spcPct val="120000"/>
              </a:lnSpc>
              <a:spcAft>
                <a:spcPts val="1200"/>
              </a:spcAft>
              <a:buClr>
                <a:schemeClr val="accent1">
                  <a:lumMod val="50000"/>
                </a:schemeClr>
              </a:buClr>
              <a:buFont typeface="Arial" panose="020B0604020202020204" pitchFamily="34" charset="0"/>
              <a:buChar char="•"/>
              <a:defRPr sz="1400">
                <a:solidFill>
                  <a:schemeClr val="accent1">
                    <a:lumMod val="50000"/>
                  </a:schemeClr>
                </a:solidFill>
              </a:defRPr>
            </a:lvl3pPr>
            <a:lvl4pPr marL="1600200" indent="-228600">
              <a:lnSpc>
                <a:spcPct val="120000"/>
              </a:lnSpc>
              <a:spcAft>
                <a:spcPts val="1200"/>
              </a:spcAft>
              <a:buClr>
                <a:schemeClr val="accent1">
                  <a:lumMod val="50000"/>
                </a:schemeClr>
              </a:buClr>
              <a:buFont typeface="Arial" panose="020B0604020202020204" pitchFamily="34" charset="0"/>
              <a:buChar char="•"/>
              <a:defRPr sz="1200">
                <a:solidFill>
                  <a:schemeClr val="accent1">
                    <a:lumMod val="50000"/>
                  </a:schemeClr>
                </a:solidFill>
              </a:defRPr>
            </a:lvl4pPr>
            <a:lvl5pPr marL="2057400" indent="-228600">
              <a:lnSpc>
                <a:spcPct val="120000"/>
              </a:lnSpc>
              <a:spcAft>
                <a:spcPts val="1200"/>
              </a:spcAft>
              <a:buClr>
                <a:schemeClr val="accent1">
                  <a:lumMod val="50000"/>
                </a:schemeClr>
              </a:buClr>
              <a:buFont typeface="Arial" panose="020B0604020202020204" pitchFamily="34" charset="0"/>
              <a:buChar char="•"/>
              <a:defRPr sz="1200">
                <a:solidFill>
                  <a:schemeClr val="accent1">
                    <a:lumMod val="50000"/>
                  </a:schemeClr>
                </a:solidFill>
              </a:defRPr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6" name="Content Placeholder 9">
            <a:extLst>
              <a:ext uri="{FF2B5EF4-FFF2-40B4-BE49-F238E27FC236}">
                <a16:creationId xmlns:a16="http://schemas.microsoft.com/office/drawing/2014/main" id="{4C80689F-A123-F6D7-2AA8-9166317EF424}"/>
              </a:ext>
            </a:extLst>
          </p:cNvPr>
          <p:cNvSpPr>
            <a:spLocks noGrp="1"/>
          </p:cNvSpPr>
          <p:nvPr>
            <p:ph sz="quarter" idx="18" hasCustomPrompt="1"/>
          </p:nvPr>
        </p:nvSpPr>
        <p:spPr>
          <a:xfrm>
            <a:off x="5995282" y="2440275"/>
            <a:ext cx="5164553" cy="3721534"/>
          </a:xfrm>
          <a:effectLst/>
        </p:spPr>
        <p:txBody>
          <a:bodyPr anchor="t">
            <a:normAutofit/>
          </a:bodyPr>
          <a:lstStyle>
            <a:lvl1pPr marL="342900" indent="-342900">
              <a:lnSpc>
                <a:spcPct val="120000"/>
              </a:lnSpc>
              <a:spcBef>
                <a:spcPts val="600"/>
              </a:spcBef>
              <a:spcAft>
                <a:spcPts val="600"/>
              </a:spcAft>
              <a:buClr>
                <a:schemeClr val="accent1">
                  <a:lumMod val="50000"/>
                </a:schemeClr>
              </a:buClr>
              <a:buFont typeface="+mj-lt"/>
              <a:buAutoNum type="arabicPeriod"/>
              <a:defRPr sz="1800" b="1">
                <a:solidFill>
                  <a:schemeClr val="accent1">
                    <a:lumMod val="50000"/>
                  </a:schemeClr>
                </a:solidFill>
              </a:defRPr>
            </a:lvl1pPr>
            <a:lvl2pPr marL="347472" indent="0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Clr>
                <a:schemeClr val="accent1">
                  <a:lumMod val="50000"/>
                </a:schemeClr>
              </a:buClr>
              <a:buNone/>
              <a:defRPr sz="1800">
                <a:solidFill>
                  <a:schemeClr val="accent1">
                    <a:lumMod val="50000"/>
                  </a:schemeClr>
                </a:solidFill>
              </a:defRPr>
            </a:lvl2pPr>
            <a:lvl3pPr marL="914400" indent="0">
              <a:lnSpc>
                <a:spcPct val="120000"/>
              </a:lnSpc>
              <a:spcAft>
                <a:spcPts val="600"/>
              </a:spcAft>
              <a:buClr>
                <a:schemeClr val="accent1">
                  <a:lumMod val="50000"/>
                </a:schemeClr>
              </a:buClr>
              <a:buNone/>
              <a:defRPr sz="1800">
                <a:solidFill>
                  <a:schemeClr val="accent1">
                    <a:lumMod val="50000"/>
                  </a:schemeClr>
                </a:solidFill>
              </a:defRPr>
            </a:lvl3pPr>
            <a:lvl4pPr marL="1371600" indent="0">
              <a:lnSpc>
                <a:spcPct val="120000"/>
              </a:lnSpc>
              <a:spcAft>
                <a:spcPts val="600"/>
              </a:spcAft>
              <a:buClr>
                <a:schemeClr val="accent1">
                  <a:lumMod val="50000"/>
                </a:schemeClr>
              </a:buClr>
              <a:buNone/>
              <a:defRPr sz="1800">
                <a:solidFill>
                  <a:schemeClr val="accent1">
                    <a:lumMod val="50000"/>
                  </a:schemeClr>
                </a:solidFill>
              </a:defRPr>
            </a:lvl4pPr>
            <a:lvl5pPr marL="1828800" indent="0">
              <a:lnSpc>
                <a:spcPct val="120000"/>
              </a:lnSpc>
              <a:spcAft>
                <a:spcPts val="600"/>
              </a:spcAft>
              <a:buClr>
                <a:schemeClr val="accent1">
                  <a:lumMod val="50000"/>
                </a:schemeClr>
              </a:buClr>
              <a:buNone/>
              <a:defRPr sz="1800">
                <a:solidFill>
                  <a:schemeClr val="accent1">
                    <a:lumMod val="50000"/>
                  </a:schemeClr>
                </a:solidFill>
              </a:defRPr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61820218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losing ">
    <p:bg>
      <p:bgPr>
        <a:solidFill>
          <a:schemeClr val="accent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EAF4DCF8-BA15-AB79-2D14-040F5A063B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435935" y="414670"/>
            <a:ext cx="11320130" cy="6018027"/>
          </a:xfrm>
          <a:prstGeom prst="rect">
            <a:avLst/>
          </a:prstGeom>
          <a:solidFill>
            <a:schemeClr val="accent1">
              <a:lumMod val="50000"/>
            </a:schemeClr>
          </a:solidFill>
          <a:ln>
            <a:noFill/>
          </a:ln>
          <a:effectLst>
            <a:outerShdw blurRad="254000" dist="50800" dir="2700000" algn="tl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5ED22DD7-291D-E347-8A4C-07E31E6813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duotone>
              <a:prstClr val="black"/>
              <a:schemeClr val="accent1">
                <a:tint val="45000"/>
                <a:satMod val="400000"/>
              </a:schemeClr>
            </a:duotone>
            <a:alphaModFix amt="50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rot="5400000">
            <a:off x="3092299" y="-2231063"/>
            <a:ext cx="6007395" cy="11320129"/>
          </a:xfrm>
          <a:prstGeom prst="rect">
            <a:avLst/>
          </a:prstGeom>
        </p:spPr>
      </p:pic>
      <p:sp>
        <p:nvSpPr>
          <p:cNvPr id="9" name="Title 8">
            <a:extLst>
              <a:ext uri="{FF2B5EF4-FFF2-40B4-BE49-F238E27FC236}">
                <a16:creationId xmlns:a16="http://schemas.microsoft.com/office/drawing/2014/main" id="{5997EA3E-49E5-518D-63DB-0BD43D3ACFC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70660" y="1017858"/>
            <a:ext cx="10650681" cy="2719255"/>
          </a:xfrm>
          <a:noFill/>
          <a:effectLst/>
        </p:spPr>
        <p:txBody>
          <a:bodyPr anchor="b"/>
          <a:lstStyle>
            <a:lvl1pPr algn="ctr">
              <a:defRPr sz="7200" spc="-300" baseline="0">
                <a:solidFill>
                  <a:schemeClr val="accent4">
                    <a:lumMod val="60000"/>
                    <a:lumOff val="40000"/>
                  </a:schemeClr>
                </a:solidFill>
                <a:effectLst/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5D0FE23B-34E3-BAAF-E01D-BE221B4A94EF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770660" y="4042066"/>
            <a:ext cx="10650681" cy="2296843"/>
          </a:xfrm>
          <a:effectLst/>
        </p:spPr>
        <p:txBody>
          <a:bodyPr anchor="t"/>
          <a:lstStyle>
            <a:lvl1pPr marL="0" indent="0" algn="ctr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  <a:defRPr>
                <a:solidFill>
                  <a:schemeClr val="tx1"/>
                </a:solidFill>
              </a:defRPr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 dirty="0"/>
              <a:t>Click to add text</a:t>
            </a:r>
          </a:p>
        </p:txBody>
      </p:sp>
    </p:spTree>
    <p:extLst>
      <p:ext uri="{BB962C8B-B14F-4D97-AF65-F5344CB8AC3E}">
        <p14:creationId xmlns:p14="http://schemas.microsoft.com/office/powerpoint/2010/main" val="327250800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  <a:prstGeom prst="rect">
            <a:avLst/>
          </a:prstGeom>
          <a:effectLst/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0000" y="2184401"/>
            <a:ext cx="10563285" cy="367439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1514" y="6041362"/>
            <a:ext cx="864432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334626" y="6041362"/>
            <a:ext cx="1343706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86F7BD38-A805-4B2C-9BDF-D56E94387879}" type="datetime1">
              <a:rPr lang="en-US" smtClean="0"/>
              <a:t>5/18/2026</a:t>
            </a:fld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78331" y="5915888"/>
            <a:ext cx="1062155" cy="490599"/>
          </a:xfrm>
          <a:prstGeom prst="rect">
            <a:avLst/>
          </a:prstGeom>
        </p:spPr>
        <p:txBody>
          <a:bodyPr vert="horz" lIns="91440" tIns="45720" rIns="91440" bIns="10800" rtlCol="0" anchor="b"/>
          <a:lstStyle>
            <a:lvl1pPr algn="r">
              <a:defRPr sz="2000">
                <a:solidFill>
                  <a:schemeClr val="tx1"/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86" r:id="rId1"/>
    <p:sldLayoutId id="2147483668" r:id="rId2"/>
    <p:sldLayoutId id="2147483669" r:id="rId3"/>
    <p:sldLayoutId id="2147483684" r:id="rId4"/>
    <p:sldLayoutId id="2147483672" r:id="rId5"/>
    <p:sldLayoutId id="2147483687" r:id="rId6"/>
    <p:sldLayoutId id="2147483671" r:id="rId7"/>
    <p:sldLayoutId id="2147483688" r:id="rId8"/>
    <p:sldLayoutId id="2147483689" r:id="rId9"/>
    <p:sldLayoutId id="2147483690" r:id="rId10"/>
    <p:sldLayoutId id="2147483691" r:id="rId11"/>
    <p:sldLayoutId id="2147483692" r:id="rId12"/>
    <p:sldLayoutId id="2147483693" r:id="rId13"/>
    <p:sldLayoutId id="2147483685" r:id="rId14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4000" b="1" kern="1200" baseline="0">
          <a:ln>
            <a:noFill/>
          </a:ln>
          <a:solidFill>
            <a:srgbClr val="FEFEFE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4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6pPr>
      <a:lvl7pPr marL="28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8pPr>
      <a:lvl9pPr marL="36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3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16.jpeg"/><Relationship Id="rId4" Type="http://schemas.openxmlformats.org/officeDocument/2006/relationships/image" Target="../media/image15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8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22.png"/><Relationship Id="rId5" Type="http://schemas.openxmlformats.org/officeDocument/2006/relationships/image" Target="../media/image21.png"/><Relationship Id="rId4" Type="http://schemas.openxmlformats.org/officeDocument/2006/relationships/image" Target="../media/image20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4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28.jpeg"/><Relationship Id="rId5" Type="http://schemas.openxmlformats.org/officeDocument/2006/relationships/image" Target="../media/image27.jpeg"/><Relationship Id="rId4" Type="http://schemas.openxmlformats.org/officeDocument/2006/relationships/image" Target="../media/image26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32.png"/><Relationship Id="rId5" Type="http://schemas.openxmlformats.org/officeDocument/2006/relationships/image" Target="../media/image31.png"/><Relationship Id="rId4" Type="http://schemas.openxmlformats.org/officeDocument/2006/relationships/image" Target="../media/image30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34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36.pn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A762A4-2E4B-23FB-9F8B-D54C0F90A0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0001" y="2085926"/>
            <a:ext cx="10571998" cy="3366198"/>
          </a:xfrm>
        </p:spPr>
        <p:txBody>
          <a:bodyPr/>
          <a:lstStyle/>
          <a:p>
            <a:pPr lvl="0"/>
            <a:r>
              <a:rPr lang="fr-FR" sz="2400" dirty="0">
                <a:latin typeface="Arial" panose="020B0604020202020204" pitchFamily="34" charset="0"/>
                <a:cs typeface="Arial" panose="020B0604020202020204" pitchFamily="34" charset="0"/>
              </a:rPr>
              <a:t>CONFÉRENCE-DÉBAT À  L’UNIVERSITÉ  DE  DOUALA</a:t>
            </a:r>
            <a:br>
              <a:rPr lang="fr-FR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fr-FR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fr-FR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L’ITIE  SOUS  LE  PRISME  DE  LA  RESPONSABILITÉ  SOCIALE  DES  ORGANISATIONS (RSO)</a:t>
            </a:r>
            <a:br>
              <a:rPr lang="fr-FR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fr-FR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fr-FR" sz="2400" dirty="0">
                <a:latin typeface="Arial" panose="020B0604020202020204" pitchFamily="34" charset="0"/>
                <a:cs typeface="Arial" panose="020B0604020202020204" pitchFamily="34" charset="0"/>
              </a:rPr>
              <a:t>R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É</a:t>
            </a:r>
            <a:r>
              <a:rPr lang="fr-FR" sz="2400" dirty="0">
                <a:latin typeface="Arial" panose="020B0604020202020204" pitchFamily="34" charset="0"/>
                <a:cs typeface="Arial" panose="020B0604020202020204" pitchFamily="34" charset="0"/>
              </a:rPr>
              <a:t>ALISATIONS  RSE  DES  ENTREPRISES  EXTRACTIVES  DU  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PÉRIMÈTRE  DE DÉCLARATIONS  ITIE  EN 2 023</a:t>
            </a:r>
            <a:b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18  MAI  2026</a:t>
            </a:r>
            <a:b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Par  Jules  S.  WACK MBALLA</a:t>
            </a:r>
            <a:br>
              <a:rPr 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Directeur  des  Relations  </a:t>
            </a:r>
            <a:r>
              <a:rPr lang="en-US" sz="2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Publiques</a:t>
            </a:r>
            <a:r>
              <a:rPr 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et  de  </a:t>
            </a:r>
            <a:r>
              <a:rPr lang="en-US" sz="2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l’Interface</a:t>
            </a:r>
            <a:r>
              <a:rPr 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avec  </a:t>
            </a:r>
            <a:r>
              <a:rPr lang="en-US" sz="2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l’Administration</a:t>
            </a:r>
            <a:r>
              <a:rPr 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-  Societe  COTCO</a:t>
            </a:r>
            <a:endParaRPr lang="en-US" sz="2400" noProof="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3183588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2B7740-ED88-9F6A-89FF-4B0DFAAC36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44217" y="924167"/>
            <a:ext cx="4383156" cy="5009322"/>
          </a:xfrm>
        </p:spPr>
        <p:txBody>
          <a:bodyPr/>
          <a:lstStyle/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SOMMAIRE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9A25282-EE8D-71BA-6317-EECFE33238DC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400800" y="924512"/>
            <a:ext cx="4750904" cy="5008977"/>
          </a:xfrm>
        </p:spPr>
        <p:txBody>
          <a:bodyPr/>
          <a:lstStyle/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fr-FR" b="1" dirty="0">
                <a:latin typeface="Arial" panose="020B0604020202020204" pitchFamily="34" charset="0"/>
                <a:cs typeface="Arial" panose="020B0604020202020204" pitchFamily="34" charset="0"/>
              </a:rPr>
              <a:t>DÉFINITION RETENUE PAR LE COMITÉ ITIE SUR LES DÉPENSES SOCIALES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b="1" noProof="0" dirty="0">
                <a:latin typeface="Arial" panose="020B0604020202020204" pitchFamily="34" charset="0"/>
                <a:cs typeface="Arial" panose="020B0604020202020204" pitchFamily="34" charset="0"/>
              </a:rPr>
              <a:t>VISION ET STRAT</a:t>
            </a:r>
            <a:r>
              <a:rPr lang="fr-FR" b="1" dirty="0">
                <a:latin typeface="Arial" panose="020B0604020202020204" pitchFamily="34" charset="0"/>
                <a:cs typeface="Arial" panose="020B0604020202020204" pitchFamily="34" charset="0"/>
              </a:rPr>
              <a:t>É</a:t>
            </a:r>
            <a:r>
              <a:rPr lang="en-US" b="1" noProof="0" dirty="0">
                <a:latin typeface="Arial" panose="020B0604020202020204" pitchFamily="34" charset="0"/>
                <a:cs typeface="Arial" panose="020B0604020202020204" pitchFamily="34" charset="0"/>
              </a:rPr>
              <a:t>GIE DE RESPONSABILIT</a:t>
            </a:r>
            <a:r>
              <a:rPr lang="fr-FR" b="1" dirty="0">
                <a:latin typeface="Arial" panose="020B0604020202020204" pitchFamily="34" charset="0"/>
                <a:cs typeface="Arial" panose="020B0604020202020204" pitchFamily="34" charset="0"/>
              </a:rPr>
              <a:t>É</a:t>
            </a:r>
            <a:r>
              <a:rPr lang="en-US" b="1" noProof="0" dirty="0">
                <a:latin typeface="Arial" panose="020B0604020202020204" pitchFamily="34" charset="0"/>
                <a:cs typeface="Arial" panose="020B0604020202020204" pitchFamily="34" charset="0"/>
              </a:rPr>
              <a:t> SOCI</a:t>
            </a:r>
            <a:r>
              <a:rPr lang="fr-FR" b="1" dirty="0">
                <a:latin typeface="Arial" panose="020B0604020202020204" pitchFamily="34" charset="0"/>
                <a:cs typeface="Arial" panose="020B0604020202020204" pitchFamily="34" charset="0"/>
              </a:rPr>
              <a:t>É</a:t>
            </a:r>
            <a:r>
              <a:rPr lang="en-US" b="1" noProof="0" dirty="0">
                <a:latin typeface="Arial" panose="020B0604020202020204" pitchFamily="34" charset="0"/>
                <a:cs typeface="Arial" panose="020B0604020202020204" pitchFamily="34" charset="0"/>
              </a:rPr>
              <a:t>TALE DES </a:t>
            </a:r>
            <a:r>
              <a:rPr lang="en-US" sz="2000" b="1" noProof="0" dirty="0">
                <a:latin typeface="Arial" panose="020B0604020202020204" pitchFamily="34" charset="0"/>
                <a:cs typeface="Arial" panose="020B0604020202020204" pitchFamily="34" charset="0"/>
              </a:rPr>
              <a:t>ENTREPRISES</a:t>
            </a:r>
            <a:r>
              <a:rPr lang="en-US" b="1" noProof="0" dirty="0">
                <a:latin typeface="Arial" panose="020B0604020202020204" pitchFamily="34" charset="0"/>
                <a:cs typeface="Arial" panose="020B0604020202020204" pitchFamily="34" charset="0"/>
              </a:rPr>
              <a:t> – CAS DE COTCO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fr-FR" b="1" dirty="0">
                <a:latin typeface="Arial" panose="020B0604020202020204" pitchFamily="34" charset="0"/>
                <a:cs typeface="Arial" panose="020B0604020202020204" pitchFamily="34" charset="0"/>
              </a:rPr>
              <a:t>RÉALISATIONS SOCIALES DES ENTREPRISES EXTRACTIVES EN 2023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pt-BR" b="1" dirty="0">
                <a:latin typeface="Arial" panose="020B0604020202020204" pitchFamily="34" charset="0"/>
                <a:cs typeface="Arial" panose="020B0604020202020204" pitchFamily="34" charset="0"/>
              </a:rPr>
              <a:t>PERSPECTIVES ET RECOMMANDATIONS</a:t>
            </a:r>
          </a:p>
        </p:txBody>
      </p:sp>
    </p:spTree>
    <p:extLst>
      <p:ext uri="{BB962C8B-B14F-4D97-AF65-F5344CB8AC3E}">
        <p14:creationId xmlns:p14="http://schemas.microsoft.com/office/powerpoint/2010/main" val="9099247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8CF8F5-609D-E31E-6659-2E3CE63097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0001" y="1741064"/>
            <a:ext cx="10571998" cy="1928264"/>
          </a:xfrm>
        </p:spPr>
        <p:txBody>
          <a:bodyPr/>
          <a:lstStyle/>
          <a:p>
            <a:pPr lvl="0"/>
            <a:r>
              <a:rPr lang="fr-FR" sz="2400" dirty="0">
                <a:latin typeface="Arial" panose="020B0604020202020204" pitchFamily="34" charset="0"/>
                <a:cs typeface="Arial" panose="020B0604020202020204" pitchFamily="34" charset="0"/>
              </a:rPr>
              <a:t>DÉFINITION RETENUE PAR LE COMITÉ ITIE SUR LES DÉPENSES SOCIALES</a:t>
            </a:r>
          </a:p>
        </p:txBody>
      </p:sp>
    </p:spTree>
    <p:extLst>
      <p:ext uri="{BB962C8B-B14F-4D97-AF65-F5344CB8AC3E}">
        <p14:creationId xmlns:p14="http://schemas.microsoft.com/office/powerpoint/2010/main" val="117393638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8ECDD0-17F6-3312-AE6D-F7EB95E46C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717" y="924339"/>
            <a:ext cx="3990110" cy="5009322"/>
          </a:xfrm>
        </p:spPr>
        <p:txBody>
          <a:bodyPr/>
          <a:lstStyle/>
          <a:p>
            <a:r>
              <a:rPr lang="fr-FR" sz="2400" dirty="0">
                <a:latin typeface="Arial" panose="020B0604020202020204" pitchFamily="34" charset="0"/>
                <a:cs typeface="Arial" panose="020B0604020202020204" pitchFamily="34" charset="0"/>
              </a:rPr>
              <a:t>DÉFINITION RETENUE PAR LE COMITÉ ITIE SUR LES DÉPENSES SOCIALES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336AA5-9DDA-DA9A-5469-6885A5A84D1D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5346793" y="924340"/>
            <a:ext cx="5684373" cy="5009322"/>
          </a:xfrm>
        </p:spPr>
        <p:txBody>
          <a:bodyPr>
            <a:normAutofit/>
          </a:bodyPr>
          <a:lstStyle/>
          <a:p>
            <a:pPr lvl="0" algn="just"/>
            <a:r>
              <a:rPr lang="fr-FR" dirty="0">
                <a:latin typeface="Arial" panose="020B0604020202020204" pitchFamily="34" charset="0"/>
                <a:cs typeface="Arial" panose="020B0604020202020204" pitchFamily="34" charset="0"/>
              </a:rPr>
              <a:t>Deux catégories de dépenses sociales : </a:t>
            </a:r>
          </a:p>
          <a:p>
            <a:pPr marL="285750" lvl="0" indent="-285750" algn="just">
              <a:buFont typeface="Arial" panose="020B0604020202020204" pitchFamily="34" charset="0"/>
              <a:buChar char="•"/>
            </a:pPr>
            <a:r>
              <a:rPr lang="fr-FR" dirty="0">
                <a:latin typeface="Arial" panose="020B0604020202020204" pitchFamily="34" charset="0"/>
                <a:cs typeface="Arial" panose="020B0604020202020204" pitchFamily="34" charset="0"/>
              </a:rPr>
              <a:t>les dépenses sociales obligatoires, imposées par la réglementation, une convention minière ou un contrat pétrolier et</a:t>
            </a:r>
          </a:p>
          <a:p>
            <a:pPr marL="285750" lvl="0" indent="-285750" algn="just">
              <a:buFont typeface="Arial" panose="020B0604020202020204" pitchFamily="34" charset="0"/>
              <a:buChar char="•"/>
            </a:pPr>
            <a:r>
              <a:rPr lang="fr-FR" dirty="0">
                <a:latin typeface="Arial" panose="020B0604020202020204" pitchFamily="34" charset="0"/>
                <a:cs typeface="Arial" panose="020B0604020202020204" pitchFamily="34" charset="0"/>
              </a:rPr>
              <a:t> les dépenses sociales volontaires, réalisées par les entreprises au titre de leur politique de Responsabilité Sociétale d’Entreprise, sans obligation contractuelle ou légal</a:t>
            </a:r>
            <a:r>
              <a:rPr lang="en-US" noProof="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95907653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389715B-CDFE-1C42-C9AE-8B6CA18D2EA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094E3B-1085-7464-286D-D9EA36BA91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9935" y="296562"/>
            <a:ext cx="11118274" cy="1429051"/>
          </a:xfrm>
        </p:spPr>
        <p:txBody>
          <a:bodyPr/>
          <a:lstStyle/>
          <a:p>
            <a:pPr lvl="0"/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VISION ET STRAT</a:t>
            </a:r>
            <a:r>
              <a:rPr lang="fr-FR" sz="2400" dirty="0">
                <a:latin typeface="Arial" panose="020B0604020202020204" pitchFamily="34" charset="0"/>
                <a:cs typeface="Arial" panose="020B0604020202020204" pitchFamily="34" charset="0"/>
              </a:rPr>
              <a:t>É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GIE DE RESPONSABILIT</a:t>
            </a:r>
            <a:r>
              <a:rPr lang="fr-FR" sz="2400" dirty="0">
                <a:latin typeface="Arial" panose="020B0604020202020204" pitchFamily="34" charset="0"/>
                <a:cs typeface="Arial" panose="020B0604020202020204" pitchFamily="34" charset="0"/>
              </a:rPr>
              <a:t>É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SOCI</a:t>
            </a:r>
            <a:r>
              <a:rPr lang="fr-FR" sz="2400" dirty="0">
                <a:latin typeface="Arial" panose="020B0604020202020204" pitchFamily="34" charset="0"/>
                <a:cs typeface="Arial" panose="020B0604020202020204" pitchFamily="34" charset="0"/>
              </a:rPr>
              <a:t>É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TALE DES ENTREPRISES – CAS DE COTCO</a:t>
            </a:r>
            <a:endParaRPr lang="en-US" sz="2400" noProof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A598C4-DFB2-B955-A8B7-B25B6BAD1A55}"/>
              </a:ext>
            </a:extLst>
          </p:cNvPr>
          <p:cNvSpPr>
            <a:spLocks noGrp="1"/>
          </p:cNvSpPr>
          <p:nvPr>
            <p:ph sz="quarter" idx="17"/>
          </p:nvPr>
        </p:nvSpPr>
        <p:spPr>
          <a:xfrm>
            <a:off x="841667" y="2461057"/>
            <a:ext cx="4299294" cy="3716224"/>
          </a:xfrm>
        </p:spPr>
        <p:txBody>
          <a:bodyPr>
            <a:noAutofit/>
          </a:bodyPr>
          <a:lstStyle/>
          <a:p>
            <a:pPr marL="0" indent="0" algn="just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Vision</a:t>
            </a:r>
          </a:p>
          <a:p>
            <a:pPr algn="just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fr-FR" sz="1400" dirty="0">
                <a:latin typeface="Arial" panose="020B0604020202020204" pitchFamily="34" charset="0"/>
                <a:cs typeface="Arial" panose="020B0604020202020204" pitchFamily="34" charset="0"/>
              </a:rPr>
              <a:t>COTCO s’engage à être une entreprise citoyenne. </a:t>
            </a:r>
          </a:p>
          <a:p>
            <a:pPr algn="just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endParaRPr lang="fr-FR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fr-FR" sz="1400" dirty="0">
                <a:latin typeface="Arial" panose="020B0604020202020204" pitchFamily="34" charset="0"/>
                <a:cs typeface="Arial" panose="020B0604020202020204" pitchFamily="34" charset="0"/>
              </a:rPr>
              <a:t>Elle maintient des normes éthiques élevée, respecte toutes les lois et réglementations applicables, et promeut les cultures locales et nationales.</a:t>
            </a:r>
          </a:p>
          <a:p>
            <a:pPr algn="just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endParaRPr lang="fr-FR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fr-FR" sz="1400" dirty="0">
                <a:latin typeface="Arial" panose="020B0604020202020204" pitchFamily="34" charset="0"/>
                <a:cs typeface="Arial" panose="020B0604020202020204" pitchFamily="34" charset="0"/>
              </a:rPr>
              <a:t>Par-dessus tout, son principal engagement est de mener des opérations sûres, fiables, respectueuses de l’environnement et compétitives.</a:t>
            </a:r>
          </a:p>
          <a:p>
            <a:pPr algn="just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endParaRPr lang="fr-FR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endParaRPr lang="en-US" sz="1400" noProof="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9ED0D6B-26E3-9306-6CD8-EBCACB6D189C}"/>
              </a:ext>
            </a:extLst>
          </p:cNvPr>
          <p:cNvSpPr>
            <a:spLocks noGrp="1"/>
          </p:cNvSpPr>
          <p:nvPr>
            <p:ph sz="quarter" idx="18"/>
          </p:nvPr>
        </p:nvSpPr>
        <p:spPr>
          <a:xfrm>
            <a:off x="5671750" y="2440275"/>
            <a:ext cx="5890329" cy="3846226"/>
          </a:xfrm>
        </p:spPr>
        <p:txBody>
          <a:bodyPr>
            <a:noAutofit/>
          </a:bodyPr>
          <a:lstStyle/>
          <a:p>
            <a:pPr marL="0" indent="0" algn="just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00" dirty="0" err="1">
                <a:latin typeface="Arial" panose="020B0604020202020204" pitchFamily="34" charset="0"/>
                <a:cs typeface="Arial" panose="020B0604020202020204" pitchFamily="34" charset="0"/>
              </a:rPr>
              <a:t>Stratégie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fr-FR" sz="1400" b="0" dirty="0">
                <a:latin typeface="Arial" panose="020B0604020202020204" pitchFamily="34" charset="0"/>
                <a:cs typeface="Arial" panose="020B0604020202020204" pitchFamily="34" charset="0"/>
              </a:rPr>
              <a:t>COTCO a pour stratégie d’obtenir des résultats de développement positifs, à travers des activités que nous soutenons en faveur des communautés au sein desquelles nous menons nos opérations au Cameroun.</a:t>
            </a:r>
          </a:p>
          <a:p>
            <a:pPr marL="285750" indent="-285750" algn="just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endParaRPr lang="fr-FR" sz="1400" b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fr-FR" sz="1400" b="0" dirty="0">
                <a:latin typeface="Arial" panose="020B0604020202020204" pitchFamily="34" charset="0"/>
                <a:cs typeface="Arial" panose="020B0604020202020204" pitchFamily="34" charset="0"/>
              </a:rPr>
              <a:t>Ces activités comprennent le renforcement des capacités, des projets, des contributions, des investissements socio-économiques ou des initiatives de développement communautaire financées directement par COTCO, ainsi que par d’autres donateurs.</a:t>
            </a:r>
          </a:p>
          <a:p>
            <a:pPr marL="285750" indent="-285750" algn="just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endParaRPr lang="fr-FR" sz="1400" b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just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fr-FR" sz="1400" dirty="0">
                <a:latin typeface="Arial" panose="020B0604020202020204" pitchFamily="34" charset="0"/>
                <a:cs typeface="Arial" panose="020B0604020202020204" pitchFamily="34" charset="0"/>
              </a:rPr>
              <a:t>Les domaines clés d’action RSE de COTCO sont les suivants </a:t>
            </a:r>
            <a:r>
              <a:rPr lang="fr-FR" sz="1400" b="0" dirty="0">
                <a:latin typeface="Arial" panose="020B0604020202020204" pitchFamily="34" charset="0"/>
                <a:cs typeface="Arial" panose="020B0604020202020204" pitchFamily="34" charset="0"/>
              </a:rPr>
              <a:t>: la santé communautaire; l’accès à l’eau; l’éducation; la protection de l’environnement et la conservation de la biodiversité; l’amélioration des conditions de vie des communautés et le soutien à l’économie locale; le sponsoring des évènements culturels et sportifs.</a:t>
            </a:r>
            <a:endParaRPr lang="en-US" sz="1400" b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A7A34F08-9B38-48A7-FCE3-228E55780096}"/>
              </a:ext>
            </a:extLst>
          </p:cNvPr>
          <p:cNvSpPr txBox="1">
            <a:spLocks/>
          </p:cNvSpPr>
          <p:nvPr/>
        </p:nvSpPr>
        <p:spPr>
          <a:xfrm>
            <a:off x="1094509" y="1917122"/>
            <a:ext cx="10553700" cy="352425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8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Font typeface="Arial" panose="020B0604020202020204" pitchFamily="34" charset="0"/>
              <a:buNone/>
            </a:pPr>
            <a:r>
              <a:rPr lang="fr-FR" sz="1400" b="1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Chacune des entreprises extractives a sa propre </a:t>
            </a:r>
            <a:r>
              <a:rPr lang="fr-FR" sz="1400" b="1" dirty="0" err="1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strat</a:t>
            </a:r>
            <a:r>
              <a:rPr lang="en-US" sz="1400" b="1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é</a:t>
            </a:r>
            <a:r>
              <a:rPr lang="fr-FR" sz="1400" b="1" dirty="0" err="1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gie</a:t>
            </a:r>
            <a:r>
              <a:rPr lang="fr-FR" sz="1400" b="1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de </a:t>
            </a:r>
            <a:r>
              <a:rPr lang="en-US" sz="1400" b="1" dirty="0" err="1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responsabilité</a:t>
            </a:r>
            <a:r>
              <a:rPr lang="en-US" sz="1400" b="1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b="1" dirty="0" err="1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sociétale</a:t>
            </a:r>
            <a:r>
              <a:rPr lang="fr-FR" sz="1400" b="1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US" sz="1400" b="1" dirty="0">
              <a:solidFill>
                <a:srgbClr val="7030A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5176943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ED1B2E6-E331-1DAE-7FBD-ED5E9A7DD70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714F83-BA57-82E5-69A9-6EBC0EE0CA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717" y="924339"/>
            <a:ext cx="3990110" cy="5009322"/>
          </a:xfrm>
        </p:spPr>
        <p:txBody>
          <a:bodyPr anchor="ctr">
            <a:normAutofit/>
          </a:bodyPr>
          <a:lstStyle/>
          <a:p>
            <a:r>
              <a:rPr lang="fr-FR" sz="2400" dirty="0">
                <a:latin typeface="Arial" panose="020B0604020202020204" pitchFamily="34" charset="0"/>
                <a:cs typeface="Arial" panose="020B0604020202020204" pitchFamily="34" charset="0"/>
              </a:rPr>
              <a:t>RÉALISATIONS SOCIALES DES ENTREPRISES EXTRACTIVES EN 2023</a:t>
            </a:r>
            <a:br>
              <a:rPr lang="fr-FR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5" name="Picture 24">
            <a:extLst>
              <a:ext uri="{FF2B5EF4-FFF2-40B4-BE49-F238E27FC236}">
                <a16:creationId xmlns:a16="http://schemas.microsoft.com/office/drawing/2014/main" id="{13DAD38C-4A60-D8F5-BDA0-17001FC4344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65335" y="537858"/>
            <a:ext cx="4681308" cy="5782283"/>
          </a:xfrm>
          <a:prstGeom prst="rect">
            <a:avLst/>
          </a:prstGeom>
        </p:spPr>
      </p:pic>
      <p:pic>
        <p:nvPicPr>
          <p:cNvPr id="29" name="Picture 28">
            <a:extLst>
              <a:ext uri="{FF2B5EF4-FFF2-40B4-BE49-F238E27FC236}">
                <a16:creationId xmlns:a16="http://schemas.microsoft.com/office/drawing/2014/main" id="{038AC7E2-7CA8-30AF-E1BE-44C0F6F479B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45482" y="2499602"/>
            <a:ext cx="1515198" cy="18587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1012054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019A5CF-7354-10BF-55EF-55DDE5AADCD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7B7794-C690-4477-ACDA-597CD398E2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717" y="924339"/>
            <a:ext cx="3990110" cy="5009322"/>
          </a:xfrm>
        </p:spPr>
        <p:txBody>
          <a:bodyPr anchor="ctr">
            <a:normAutofit/>
          </a:bodyPr>
          <a:lstStyle/>
          <a:p>
            <a:r>
              <a:rPr lang="fr-FR" sz="2400" dirty="0">
                <a:latin typeface="Arial" panose="020B0604020202020204" pitchFamily="34" charset="0"/>
                <a:cs typeface="Arial" panose="020B0604020202020204" pitchFamily="34" charset="0"/>
              </a:rPr>
              <a:t>RÉALISATIONS SOCIALES DES ENTREPRISES EXTRACTIVES EN 2023</a:t>
            </a:r>
            <a:br>
              <a:rPr lang="fr-FR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E2FF45-3EF6-E65C-7956-811AD045C208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4819079" y="547176"/>
            <a:ext cx="5684373" cy="351007"/>
          </a:xfrm>
        </p:spPr>
        <p:txBody>
          <a:bodyPr anchor="ctr">
            <a:normAutofit fontScale="77500" lnSpcReduction="20000"/>
          </a:bodyPr>
          <a:lstStyle/>
          <a:p>
            <a:pPr marL="0" lvl="0" indent="0">
              <a:spcAft>
                <a:spcPts val="600"/>
              </a:spcAft>
              <a:buNone/>
            </a:pPr>
            <a:r>
              <a:rPr lang="en-US" b="1" dirty="0"/>
              <a:t>COTCO – volet santé communautaire </a:t>
            </a:r>
            <a:endParaRPr lang="en-US" b="1" noProof="0" dirty="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88E7FB64-781A-7D84-4020-BE3D4C8BCBE4}"/>
              </a:ext>
            </a:extLst>
          </p:cNvPr>
          <p:cNvSpPr txBox="1"/>
          <p:nvPr/>
        </p:nvSpPr>
        <p:spPr>
          <a:xfrm>
            <a:off x="4969821" y="3658356"/>
            <a:ext cx="649066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en-GB" sz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Renovation et equipment du Centre Medical </a:t>
            </a:r>
            <a:r>
              <a:rPr lang="en-GB" sz="12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d’Arrondissement</a:t>
            </a:r>
            <a:r>
              <a:rPr lang="en-GB" sz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de </a:t>
            </a:r>
            <a:r>
              <a:rPr lang="en-GB" sz="12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Mvengue</a:t>
            </a:r>
            <a:endParaRPr lang="en-GB" sz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789B0285-D94F-F9F4-66A0-B64C87BB8591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1229" b="19281"/>
          <a:stretch/>
        </p:blipFill>
        <p:spPr>
          <a:xfrm>
            <a:off x="4819077" y="924339"/>
            <a:ext cx="6756290" cy="2682461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2CE2EF45-76DC-F54B-44D1-9F0B40BB345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551422" y="3969956"/>
            <a:ext cx="3083227" cy="1954788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C91B5385-CD9A-D4FA-A9CF-05297E439A0A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97271" y="3935355"/>
            <a:ext cx="3497707" cy="1998306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54673560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84EBA73-4917-B3C2-05AA-2A826155F4F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46C74C-E434-CE7C-02D9-271A10231E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717" y="924339"/>
            <a:ext cx="3990110" cy="5009322"/>
          </a:xfrm>
        </p:spPr>
        <p:txBody>
          <a:bodyPr anchor="ctr">
            <a:normAutofit/>
          </a:bodyPr>
          <a:lstStyle/>
          <a:p>
            <a:r>
              <a:rPr lang="fr-FR" sz="2400" dirty="0">
                <a:latin typeface="Arial" panose="020B0604020202020204" pitchFamily="34" charset="0"/>
                <a:cs typeface="Arial" panose="020B0604020202020204" pitchFamily="34" charset="0"/>
              </a:rPr>
              <a:t>RÉALISATIONS SOCIALES DES ENTREPRISES EXTRACTIVES EN 2023</a:t>
            </a:r>
            <a:br>
              <a:rPr lang="fr-FR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172521-8A51-A250-E538-39A698C15A8B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4819079" y="547176"/>
            <a:ext cx="5684373" cy="351007"/>
          </a:xfrm>
        </p:spPr>
        <p:txBody>
          <a:bodyPr anchor="ctr">
            <a:normAutofit fontScale="77500" lnSpcReduction="20000"/>
          </a:bodyPr>
          <a:lstStyle/>
          <a:p>
            <a:pPr marL="0" lvl="0" indent="0">
              <a:spcAft>
                <a:spcPts val="600"/>
              </a:spcAft>
              <a:buNone/>
            </a:pPr>
            <a:r>
              <a:rPr lang="en-US" b="1" dirty="0"/>
              <a:t>COTCO – volet access à </a:t>
            </a:r>
            <a:r>
              <a:rPr lang="en-US" b="1" dirty="0" err="1"/>
              <a:t>l’eau</a:t>
            </a:r>
            <a:r>
              <a:rPr lang="en-US" b="1" dirty="0"/>
              <a:t> </a:t>
            </a:r>
            <a:endParaRPr lang="en-US" b="1" noProof="0" dirty="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5B4A9005-D1A2-8538-6722-78203D670D0D}"/>
              </a:ext>
            </a:extLst>
          </p:cNvPr>
          <p:cNvSpPr txBox="1"/>
          <p:nvPr/>
        </p:nvSpPr>
        <p:spPr>
          <a:xfrm>
            <a:off x="4969821" y="3658356"/>
            <a:ext cx="649066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fr-FR" sz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Forages à motricité d’énergie solaire construits en 2023 à Nkoteng et à </a:t>
            </a:r>
            <a:r>
              <a:rPr lang="fr-FR" sz="12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Bipindi</a:t>
            </a:r>
            <a:r>
              <a:rPr lang="fr-FR" sz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– </a:t>
            </a:r>
            <a:r>
              <a:rPr lang="fr-FR" sz="12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retroctédés</a:t>
            </a:r>
            <a:r>
              <a:rPr lang="fr-FR" sz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aux Mairies respectivement le 25 avril et 23 mai 2024</a:t>
            </a:r>
            <a:endParaRPr lang="en-GB" sz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0" name="Picture 19">
            <a:extLst>
              <a:ext uri="{FF2B5EF4-FFF2-40B4-BE49-F238E27FC236}">
                <a16:creationId xmlns:a16="http://schemas.microsoft.com/office/drawing/2014/main" id="{2583CAA5-1C92-E674-CA37-1182539C08FD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5994" b="13649"/>
          <a:stretch/>
        </p:blipFill>
        <p:spPr>
          <a:xfrm>
            <a:off x="5122822" y="1045827"/>
            <a:ext cx="2163639" cy="2612530"/>
          </a:xfrm>
          <a:prstGeom prst="rect">
            <a:avLst/>
          </a:prstGeom>
        </p:spPr>
      </p:pic>
      <p:sp>
        <p:nvSpPr>
          <p:cNvPr id="21" name="TextBox 20">
            <a:extLst>
              <a:ext uri="{FF2B5EF4-FFF2-40B4-BE49-F238E27FC236}">
                <a16:creationId xmlns:a16="http://schemas.microsoft.com/office/drawing/2014/main" id="{FB6C10D0-726E-2795-1B6E-A3045A82AAA6}"/>
              </a:ext>
            </a:extLst>
          </p:cNvPr>
          <p:cNvSpPr txBox="1"/>
          <p:nvPr/>
        </p:nvSpPr>
        <p:spPr>
          <a:xfrm>
            <a:off x="7367581" y="2205476"/>
            <a:ext cx="1735779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fr-FR" sz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Forage de Nkoteng</a:t>
            </a:r>
            <a:endParaRPr lang="en-GB" sz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id="{0DE160BE-215A-6A63-6C25-B99516E4BC5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22822" y="4207780"/>
            <a:ext cx="3270089" cy="2176244"/>
          </a:xfrm>
          <a:prstGeom prst="rect">
            <a:avLst/>
          </a:prstGeom>
        </p:spPr>
      </p:pic>
      <p:sp>
        <p:nvSpPr>
          <p:cNvPr id="23" name="TextBox 22">
            <a:extLst>
              <a:ext uri="{FF2B5EF4-FFF2-40B4-BE49-F238E27FC236}">
                <a16:creationId xmlns:a16="http://schemas.microsoft.com/office/drawing/2014/main" id="{021B3EAF-D28C-81EC-B570-AA7D7267CCD8}"/>
              </a:ext>
            </a:extLst>
          </p:cNvPr>
          <p:cNvSpPr txBox="1"/>
          <p:nvPr/>
        </p:nvSpPr>
        <p:spPr>
          <a:xfrm>
            <a:off x="8453871" y="5157402"/>
            <a:ext cx="1735779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fr-FR" sz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Forage de </a:t>
            </a:r>
            <a:r>
              <a:rPr lang="fr-FR" sz="12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Bipindi</a:t>
            </a:r>
            <a:endParaRPr lang="en-GB" sz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5226336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ED05A19-FE7B-D19C-4290-8EC533FE783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651581-5DE7-711D-3A71-CE277755F4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717" y="924339"/>
            <a:ext cx="3990110" cy="5009322"/>
          </a:xfrm>
        </p:spPr>
        <p:txBody>
          <a:bodyPr anchor="ctr">
            <a:normAutofit/>
          </a:bodyPr>
          <a:lstStyle/>
          <a:p>
            <a:r>
              <a:rPr lang="fr-FR" sz="2400" dirty="0">
                <a:latin typeface="Arial" panose="020B0604020202020204" pitchFamily="34" charset="0"/>
                <a:cs typeface="Arial" panose="020B0604020202020204" pitchFamily="34" charset="0"/>
              </a:rPr>
              <a:t>RÉALISATIONS SOCIALES DES ENTREPRISES EXTRACTIVES EN 2023</a:t>
            </a:r>
            <a:br>
              <a:rPr lang="fr-FR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657A6F-EA51-B624-C177-80EAD74BA7C5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4819079" y="547176"/>
            <a:ext cx="5684373" cy="351007"/>
          </a:xfrm>
        </p:spPr>
        <p:txBody>
          <a:bodyPr anchor="ctr">
            <a:normAutofit fontScale="77500" lnSpcReduction="20000"/>
          </a:bodyPr>
          <a:lstStyle/>
          <a:p>
            <a:pPr marL="0" lvl="0" indent="0">
              <a:spcAft>
                <a:spcPts val="600"/>
              </a:spcAft>
              <a:buNone/>
            </a:pPr>
            <a:r>
              <a:rPr lang="en-US" b="1" dirty="0"/>
              <a:t>COTCO – volet </a:t>
            </a:r>
            <a:r>
              <a:rPr lang="en-US" b="1" dirty="0" err="1"/>
              <a:t>éducation</a:t>
            </a:r>
            <a:r>
              <a:rPr lang="en-US" b="1" dirty="0"/>
              <a:t> </a:t>
            </a:r>
            <a:endParaRPr lang="en-US" b="1" noProof="0" dirty="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D399FA67-72AE-AAC2-EF09-57898C2520E6}"/>
              </a:ext>
            </a:extLst>
          </p:cNvPr>
          <p:cNvSpPr txBox="1"/>
          <p:nvPr/>
        </p:nvSpPr>
        <p:spPr>
          <a:xfrm>
            <a:off x="4819078" y="3224447"/>
            <a:ext cx="6783223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fr-FR" sz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Cérémonie de rétrocession d’un bâtiment de trois (3) salles de classe au CES de DOMPLA</a:t>
            </a:r>
          </a:p>
          <a:p>
            <a:r>
              <a:rPr lang="fr-FR" sz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  31 janvier 2023</a:t>
            </a:r>
          </a:p>
          <a:p>
            <a:pPr algn="just"/>
            <a:endParaRPr lang="en-GB" sz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D1E0EF2-AAE1-C801-5C03-FF60CF09FE4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67140" y="3934650"/>
            <a:ext cx="3391760" cy="2262392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D7150075-35A3-DCEF-F2E1-ED2D5F853C6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96889" y="3934649"/>
            <a:ext cx="3444393" cy="2288289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0CBACE8E-7281-64E5-98F0-767E81C816F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77202" y="1267554"/>
            <a:ext cx="3388477" cy="1779542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EA82313A-E7F5-79F2-210B-639DF9C9923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325051" y="1267553"/>
            <a:ext cx="3277250" cy="17728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7053042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336F458-9EA9-4666-2D97-02198528998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BAAA01-5F93-C0F8-AB37-0B0EEF39B9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717" y="924339"/>
            <a:ext cx="3990110" cy="5009322"/>
          </a:xfrm>
        </p:spPr>
        <p:txBody>
          <a:bodyPr anchor="ctr">
            <a:normAutofit/>
          </a:bodyPr>
          <a:lstStyle/>
          <a:p>
            <a:r>
              <a:rPr lang="fr-FR" sz="2400" dirty="0">
                <a:latin typeface="Arial" panose="020B0604020202020204" pitchFamily="34" charset="0"/>
                <a:cs typeface="Arial" panose="020B0604020202020204" pitchFamily="34" charset="0"/>
              </a:rPr>
              <a:t>RÉALISATIONS SOCIALES DES ENTREPRISES EXTRACTIVES EN 2023</a:t>
            </a:r>
            <a:br>
              <a:rPr lang="fr-FR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82AA21-C8DE-D6EE-7390-7BDBD1697AE0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4819079" y="547176"/>
            <a:ext cx="5684373" cy="351007"/>
          </a:xfrm>
        </p:spPr>
        <p:txBody>
          <a:bodyPr anchor="ctr">
            <a:normAutofit fontScale="77500" lnSpcReduction="20000"/>
          </a:bodyPr>
          <a:lstStyle/>
          <a:p>
            <a:pPr marL="0" lvl="0" indent="0">
              <a:spcAft>
                <a:spcPts val="600"/>
              </a:spcAft>
              <a:buNone/>
            </a:pPr>
            <a:r>
              <a:rPr lang="en-US" b="1" dirty="0"/>
              <a:t>COTCO – volet education </a:t>
            </a:r>
            <a:endParaRPr lang="en-US" b="1" noProof="0" dirty="0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79BA707F-82E7-98C2-0D94-19FB84F43781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4811" r="1820"/>
          <a:stretch/>
        </p:blipFill>
        <p:spPr>
          <a:xfrm>
            <a:off x="4819080" y="971628"/>
            <a:ext cx="6783224" cy="2252819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795817BC-1744-A239-D1CD-C56670761661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30970" b="16328"/>
          <a:stretch/>
        </p:blipFill>
        <p:spPr>
          <a:xfrm>
            <a:off x="4819079" y="3943447"/>
            <a:ext cx="6733403" cy="2361105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74875073-10AD-6243-FE50-E34F849CCD8B}"/>
              </a:ext>
            </a:extLst>
          </p:cNvPr>
          <p:cNvSpPr txBox="1"/>
          <p:nvPr/>
        </p:nvSpPr>
        <p:spPr>
          <a:xfrm>
            <a:off x="4819078" y="3224447"/>
            <a:ext cx="6783223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en-GB" sz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31 </a:t>
            </a:r>
            <a:r>
              <a:rPr lang="en-GB" sz="12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mai</a:t>
            </a:r>
            <a:r>
              <a:rPr lang="en-GB" sz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2023: </a:t>
            </a:r>
            <a:r>
              <a:rPr lang="en-GB" sz="12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ceremonie</a:t>
            </a:r>
            <a:r>
              <a:rPr lang="en-GB" sz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de primes </a:t>
            </a:r>
            <a:r>
              <a:rPr lang="en-GB" sz="12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d’excellence</a:t>
            </a:r>
            <a:r>
              <a:rPr lang="en-GB" sz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scolaire</a:t>
            </a:r>
            <a:r>
              <a:rPr lang="en-GB" sz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fr-FR" sz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à 456 élèves (3 premiers classés de chaque classe) des écoles primaires et secondaires publiques de l'Arrondissement de </a:t>
            </a:r>
            <a:r>
              <a:rPr lang="fr-FR" sz="12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Djohong</a:t>
            </a:r>
            <a:r>
              <a:rPr lang="fr-FR" sz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département du Mbere</a:t>
            </a:r>
            <a:endParaRPr lang="en-GB" sz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4051444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07DCBF6-6755-544C-8DED-D48B78750D8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5E306A-91E1-E8D6-8330-993C41F952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717" y="924339"/>
            <a:ext cx="3990110" cy="5009322"/>
          </a:xfrm>
        </p:spPr>
        <p:txBody>
          <a:bodyPr anchor="ctr">
            <a:normAutofit/>
          </a:bodyPr>
          <a:lstStyle/>
          <a:p>
            <a:r>
              <a:rPr lang="fr-FR" dirty="0"/>
              <a:t>Réalisations sociales des entreprises extractives en 2023</a:t>
            </a:r>
            <a:br>
              <a:rPr lang="fr-FR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C3B5EC-974A-B9E0-75B0-C9CD3BBBE518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4819079" y="547176"/>
            <a:ext cx="5684373" cy="351007"/>
          </a:xfrm>
        </p:spPr>
        <p:txBody>
          <a:bodyPr anchor="ctr">
            <a:normAutofit fontScale="62500" lnSpcReduction="20000"/>
          </a:bodyPr>
          <a:lstStyle/>
          <a:p>
            <a:pPr lvl="0">
              <a:spcAft>
                <a:spcPts val="600"/>
              </a:spcAft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COTCO – volet </a:t>
            </a: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protection de </a:t>
            </a:r>
            <a:r>
              <a:rPr lang="en-US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l’environnement</a:t>
            </a: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et conservation de la </a:t>
            </a:r>
            <a:r>
              <a:rPr lang="en-US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biodiversité</a:t>
            </a:r>
            <a:endParaRPr lang="en-US" b="1" noProof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49A3E4D9-6978-0EDA-B27B-92A6170BF385}"/>
              </a:ext>
            </a:extLst>
          </p:cNvPr>
          <p:cNvSpPr txBox="1"/>
          <p:nvPr/>
        </p:nvSpPr>
        <p:spPr>
          <a:xfrm>
            <a:off x="4717478" y="898183"/>
            <a:ext cx="6783223" cy="249299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en-US" sz="12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Depuis</a:t>
            </a:r>
            <a:r>
              <a:rPr lang="en-US" sz="12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plusieurs</a:t>
            </a:r>
            <a:r>
              <a:rPr lang="en-US" sz="12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années</a:t>
            </a:r>
            <a:r>
              <a:rPr lang="en-US" sz="12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COTCO </a:t>
            </a:r>
            <a:r>
              <a:rPr lang="en-US" sz="12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apporte</a:t>
            </a:r>
            <a:r>
              <a:rPr lang="en-US" sz="12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un </a:t>
            </a:r>
            <a:r>
              <a:rPr lang="en-US" sz="12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soutien</a:t>
            </a:r>
            <a:r>
              <a:rPr lang="en-US" sz="12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financier </a:t>
            </a:r>
            <a:r>
              <a:rPr lang="en-US" sz="12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annuel</a:t>
            </a:r>
            <a:r>
              <a:rPr lang="en-US" sz="12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volontaire</a:t>
            </a:r>
            <a:r>
              <a:rPr lang="en-US" sz="12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à la Fondation pour </a:t>
            </a:r>
            <a:r>
              <a:rPr lang="en-US" sz="12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l’Environnement</a:t>
            </a:r>
            <a:r>
              <a:rPr lang="en-US" sz="12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et le Développement </a:t>
            </a:r>
            <a:r>
              <a:rPr lang="en-US" sz="12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Economique</a:t>
            </a:r>
            <a:r>
              <a:rPr lang="en-US" sz="12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du Cameroun (</a:t>
            </a:r>
            <a:r>
              <a:rPr lang="en-US" sz="12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FEDEC</a:t>
            </a:r>
            <a:r>
              <a:rPr lang="en-US" sz="12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 pour </a:t>
            </a:r>
            <a:r>
              <a:rPr lang="fr-FR" sz="12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la mise en œuvre de ses programmes ci-après :</a:t>
            </a:r>
          </a:p>
          <a:p>
            <a:pPr marL="171450" lvl="0" indent="-171450" algn="just" fontAlgn="base">
              <a:buFont typeface="Arial" panose="020B0604020202020204" pitchFamily="34" charset="0"/>
              <a:buChar char="•"/>
            </a:pPr>
            <a:r>
              <a:rPr lang="fr-FR" sz="12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Parc de Campo Ma'an </a:t>
            </a:r>
            <a:r>
              <a:rPr lang="fr-FR" sz="12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Lutte anti-braconnage, suivi </a:t>
            </a:r>
            <a:r>
              <a:rPr lang="en-US" sz="12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écologique</a:t>
            </a:r>
            <a:r>
              <a:rPr lang="en-US" sz="12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fr-FR" sz="12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réalisation de projet durables au bénéfice du parc ou des populations autochtones </a:t>
            </a:r>
            <a:r>
              <a:rPr lang="fr-FR" sz="12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Bagyeli</a:t>
            </a:r>
            <a:r>
              <a:rPr lang="fr-FR" sz="12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riveraines du parc.</a:t>
            </a:r>
          </a:p>
          <a:p>
            <a:pPr marL="171450" lvl="0" indent="-171450" algn="just" fontAlgn="base">
              <a:buFont typeface="Arial" panose="020B0604020202020204" pitchFamily="34" charset="0"/>
              <a:buChar char="•"/>
            </a:pPr>
            <a:r>
              <a:rPr lang="fr-FR" sz="12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Parc de Mbam et </a:t>
            </a:r>
            <a:r>
              <a:rPr lang="fr-FR" sz="12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Djerem</a:t>
            </a:r>
            <a:r>
              <a:rPr lang="fr-FR" sz="12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(PNMD) :</a:t>
            </a:r>
            <a:r>
              <a:rPr lang="fr-FR" sz="12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Lutte anti-braconnage, suivi écologique, réalisation de projets durables au bénéfice du parc ou des populations autochtones </a:t>
            </a:r>
            <a:r>
              <a:rPr lang="fr-FR" sz="12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Mbororo</a:t>
            </a:r>
            <a:r>
              <a:rPr lang="fr-FR" sz="12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riveraines du parc.</a:t>
            </a:r>
          </a:p>
          <a:p>
            <a:pPr marL="171450" lvl="0" indent="-171450" algn="just" fontAlgn="base">
              <a:buFont typeface="Arial" panose="020B0604020202020204" pitchFamily="34" charset="0"/>
              <a:buChar char="•"/>
            </a:pPr>
            <a:r>
              <a:rPr lang="fr-FR" sz="12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Plan Pour les Peuples Autochtones </a:t>
            </a:r>
            <a:r>
              <a:rPr lang="fr-FR" sz="12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Vulnerables</a:t>
            </a:r>
            <a:r>
              <a:rPr lang="fr-FR" sz="12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Education, sante, agriculture, citoyenneté des </a:t>
            </a:r>
            <a:r>
              <a:rPr lang="fr-FR" sz="12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Bakola</a:t>
            </a:r>
            <a:r>
              <a:rPr lang="fr-FR" sz="12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/</a:t>
            </a:r>
            <a:r>
              <a:rPr lang="fr-FR" sz="12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Bagyeli</a:t>
            </a:r>
            <a:r>
              <a:rPr lang="fr-FR" sz="12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vivant dans la zone de mise en œuvre du Plan pour les populations autochtones, réalisation de projets durables au bénéfice des populations autochtones </a:t>
            </a:r>
            <a:r>
              <a:rPr lang="fr-FR" sz="12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Bakola</a:t>
            </a:r>
            <a:r>
              <a:rPr lang="fr-FR" sz="12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fr-FR" sz="12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Bagyeli</a:t>
            </a:r>
            <a:r>
              <a:rPr lang="fr-FR" sz="12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riveraines du pipeline Tchad-Cameroun.</a:t>
            </a:r>
          </a:p>
          <a:p>
            <a:pPr algn="just"/>
            <a:endParaRPr lang="en-GB" sz="12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26" name="Graphique 1">
            <a:extLst>
              <a:ext uri="{FF2B5EF4-FFF2-40B4-BE49-F238E27FC236}">
                <a16:creationId xmlns:a16="http://schemas.microsoft.com/office/drawing/2014/main" id="{A84DF816-FC84-F37F-071D-0EFAEFEB4CE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956" b="5643"/>
          <a:stretch>
            <a:fillRect/>
          </a:stretch>
        </p:blipFill>
        <p:spPr bwMode="auto">
          <a:xfrm>
            <a:off x="4717478" y="3205822"/>
            <a:ext cx="2705811" cy="134337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0684ABCE-1275-9FAB-7FC1-28327FD6A9D4}"/>
              </a:ext>
            </a:extLst>
          </p:cNvPr>
          <p:cNvSpPr txBox="1"/>
          <p:nvPr/>
        </p:nvSpPr>
        <p:spPr>
          <a:xfrm>
            <a:off x="4717478" y="4635697"/>
            <a:ext cx="3091992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algn="just">
              <a:spcAft>
                <a:spcPts val="1000"/>
              </a:spcAft>
              <a:buNone/>
            </a:pPr>
            <a:r>
              <a:rPr lang="fr-FR" sz="10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Bâtiment scolaire  construit à l’école publique du quartier Aviation de </a:t>
            </a:r>
            <a:r>
              <a:rPr lang="fr-FR" sz="1000" kern="1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Mbakaouo</a:t>
            </a:r>
            <a:r>
              <a:rPr lang="fr-FR" sz="10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(PNMD</a:t>
            </a:r>
            <a:r>
              <a:rPr lang="fr-FR" sz="1000" kern="100" dirty="0">
                <a:solidFill>
                  <a:srgbClr val="2E74B5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)</a:t>
            </a:r>
            <a:endParaRPr lang="fr-FR" sz="1000" kern="100" dirty="0">
              <a:solidFill>
                <a:srgbClr val="44546A"/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pic>
        <p:nvPicPr>
          <p:cNvPr id="1027" name="Image 10">
            <a:extLst>
              <a:ext uri="{FF2B5EF4-FFF2-40B4-BE49-F238E27FC236}">
                <a16:creationId xmlns:a16="http://schemas.microsoft.com/office/drawing/2014/main" id="{4A854D8F-8B53-6C9F-BD2B-EC096247B53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23593" y="3205822"/>
            <a:ext cx="2863850" cy="1428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0D3FB575-E8C1-E4E0-FB4C-B4DBAC021282}"/>
              </a:ext>
            </a:extLst>
          </p:cNvPr>
          <p:cNvSpPr txBox="1"/>
          <p:nvPr/>
        </p:nvSpPr>
        <p:spPr>
          <a:xfrm>
            <a:off x="8223593" y="4634572"/>
            <a:ext cx="2525737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R="0" algn="just">
              <a:spcAft>
                <a:spcPts val="1000"/>
              </a:spcAft>
              <a:buNone/>
              <a:defRPr sz="1000" kern="10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defRPr>
            </a:lvl1pPr>
          </a:lstStyle>
          <a:p>
            <a:r>
              <a:rPr lang="fr-FR" dirty="0"/>
              <a:t>Pensionnaires du foyer de </a:t>
            </a:r>
            <a:r>
              <a:rPr lang="fr-FR" dirty="0" err="1"/>
              <a:t>Ngoyang</a:t>
            </a:r>
            <a:r>
              <a:rPr lang="fr-FR" dirty="0"/>
              <a:t> dans la salle d’études</a:t>
            </a:r>
            <a:endParaRPr lang="LID4096" dirty="0"/>
          </a:p>
        </p:txBody>
      </p:sp>
      <p:pic>
        <p:nvPicPr>
          <p:cNvPr id="8" name="Image 5">
            <a:extLst>
              <a:ext uri="{FF2B5EF4-FFF2-40B4-BE49-F238E27FC236}">
                <a16:creationId xmlns:a16="http://schemas.microsoft.com/office/drawing/2014/main" id="{DCC53428-C501-7417-1D13-292E10117DFF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19079" y="5034681"/>
            <a:ext cx="1038024" cy="1385727"/>
          </a:xfrm>
          <a:prstGeom prst="rect">
            <a:avLst/>
          </a:prstGeom>
          <a:noFill/>
          <a:ln>
            <a:noFill/>
          </a:ln>
        </p:spPr>
      </p:pic>
      <p:pic>
        <p:nvPicPr>
          <p:cNvPr id="9" name="Image 2">
            <a:extLst>
              <a:ext uri="{FF2B5EF4-FFF2-40B4-BE49-F238E27FC236}">
                <a16:creationId xmlns:a16="http://schemas.microsoft.com/office/drawing/2014/main" id="{D0BCC6D4-5EE4-A045-4722-3DCCEFA42ED6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23593" y="5191330"/>
            <a:ext cx="1449001" cy="1086751"/>
          </a:xfrm>
          <a:prstGeom prst="rect">
            <a:avLst/>
          </a:prstGeom>
          <a:noFill/>
          <a:ln>
            <a:noFill/>
          </a:ln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1FCAA07B-F3E6-F7CF-62E1-00843BC1E95D}"/>
              </a:ext>
            </a:extLst>
          </p:cNvPr>
          <p:cNvSpPr txBox="1"/>
          <p:nvPr/>
        </p:nvSpPr>
        <p:spPr>
          <a:xfrm>
            <a:off x="5788860" y="5508639"/>
            <a:ext cx="1449001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R="0" algn="just">
              <a:spcAft>
                <a:spcPts val="1000"/>
              </a:spcAft>
              <a:buNone/>
              <a:defRPr sz="1000" kern="10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defRPr>
            </a:lvl1pPr>
          </a:lstStyle>
          <a:p>
            <a:r>
              <a:rPr lang="fr-FR" dirty="0"/>
              <a:t>Distribution de PIF à </a:t>
            </a:r>
            <a:r>
              <a:rPr lang="fr-FR" dirty="0" err="1"/>
              <a:t>Nnemeyong</a:t>
            </a:r>
            <a:endParaRPr lang="LID4096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8CCB94D-6D66-2176-322E-754699705EFB}"/>
              </a:ext>
            </a:extLst>
          </p:cNvPr>
          <p:cNvSpPr txBox="1"/>
          <p:nvPr/>
        </p:nvSpPr>
        <p:spPr>
          <a:xfrm>
            <a:off x="9672594" y="5527489"/>
            <a:ext cx="1828107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R="0" algn="just">
              <a:spcAft>
                <a:spcPts val="1000"/>
              </a:spcAft>
              <a:buNone/>
              <a:defRPr sz="1000" kern="10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defRPr>
            </a:lvl1pPr>
          </a:lstStyle>
          <a:p>
            <a:r>
              <a:rPr lang="fr-FR" dirty="0" err="1"/>
              <a:t>Pepinière</a:t>
            </a:r>
            <a:r>
              <a:rPr lang="fr-FR" dirty="0"/>
              <a:t> communautaire d’</a:t>
            </a:r>
            <a:r>
              <a:rPr lang="fr-FR" dirty="0" err="1"/>
              <a:t>Efoulan</a:t>
            </a:r>
            <a:endParaRPr lang="LID4096" dirty="0"/>
          </a:p>
        </p:txBody>
      </p:sp>
    </p:spTree>
    <p:extLst>
      <p:ext uri="{BB962C8B-B14F-4D97-AF65-F5344CB8AC3E}">
        <p14:creationId xmlns:p14="http://schemas.microsoft.com/office/powerpoint/2010/main" val="374554569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F74899C-6683-3CD7-9782-A26A107C780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69B72E-397D-3353-D070-279F6BC456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717" y="924339"/>
            <a:ext cx="3990110" cy="5009322"/>
          </a:xfrm>
        </p:spPr>
        <p:txBody>
          <a:bodyPr anchor="ctr">
            <a:normAutofit/>
          </a:bodyPr>
          <a:lstStyle/>
          <a:p>
            <a:r>
              <a:rPr lang="fr-FR" sz="2400" dirty="0">
                <a:latin typeface="Arial" panose="020B0604020202020204" pitchFamily="34" charset="0"/>
                <a:cs typeface="Arial" panose="020B0604020202020204" pitchFamily="34" charset="0"/>
              </a:rPr>
              <a:t>RÉALISATIONS SOCIALES DES ENTREPRISES EXTRACTIVES EN 2023</a:t>
            </a:r>
            <a:br>
              <a:rPr lang="fr-FR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826E2B-864A-95F9-3B4D-6309707144F6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4819079" y="547176"/>
            <a:ext cx="5684373" cy="351007"/>
          </a:xfrm>
        </p:spPr>
        <p:txBody>
          <a:bodyPr anchor="ctr">
            <a:noAutofit/>
          </a:bodyPr>
          <a:lstStyle/>
          <a:p>
            <a:pPr lvl="0">
              <a:spcAft>
                <a:spcPts val="600"/>
              </a:spcAft>
            </a:pP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COTCO – volet </a:t>
            </a:r>
            <a:r>
              <a:rPr lang="en-US" sz="14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soutien</a:t>
            </a:r>
            <a:r>
              <a:rPr lang="en-US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à l’</a:t>
            </a:r>
            <a:r>
              <a:rPr lang="fr-FR" sz="1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é</a:t>
            </a:r>
            <a:r>
              <a:rPr lang="en-US" sz="14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conomie</a:t>
            </a:r>
            <a:r>
              <a:rPr lang="en-US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local</a:t>
            </a:r>
            <a:endParaRPr lang="en-US" sz="1400" b="1" noProof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668EA107-D10D-69B0-00DC-BEA1E4BB533F}"/>
              </a:ext>
            </a:extLst>
          </p:cNvPr>
          <p:cNvSpPr txBox="1"/>
          <p:nvPr/>
        </p:nvSpPr>
        <p:spPr>
          <a:xfrm>
            <a:off x="4819079" y="3380953"/>
            <a:ext cx="6783223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fr-FR" sz="12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Cérémonie officielle de mise en production du projet miel des Pics du Mayo-Rey dans les villages de </a:t>
            </a:r>
            <a:r>
              <a:rPr lang="fr-FR" sz="12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Yandea</a:t>
            </a:r>
            <a:r>
              <a:rPr lang="fr-FR" sz="12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et</a:t>
            </a:r>
            <a:r>
              <a:rPr lang="fr-FR" sz="1200" u="sng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Bakari</a:t>
            </a:r>
            <a:r>
              <a:rPr lang="fr-FR" sz="12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- le 30 janvier 2023</a:t>
            </a:r>
            <a:endParaRPr lang="en-GB" sz="12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68EA315-E11F-60A8-FE82-FC405A25D0BF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742" b="9436"/>
          <a:stretch/>
        </p:blipFill>
        <p:spPr>
          <a:xfrm>
            <a:off x="8094421" y="1085339"/>
            <a:ext cx="3507881" cy="1994794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435E0E90-7B3F-47A4-E254-DFF0E3BCB86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19079" y="1085339"/>
            <a:ext cx="3064532" cy="2040646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92A568BF-5737-5B68-0F9E-CB7EB2CB1C6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043507" y="3983615"/>
            <a:ext cx="3558795" cy="1789046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30F45AE2-93AE-B6E8-3058-05B9FF04629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92130" y="3970458"/>
            <a:ext cx="2810734" cy="18022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665008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7DFC38F-E25A-93B7-1C23-9CF6598C94A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FBEB22-4E09-DA1B-1989-0517B0D72E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717" y="924339"/>
            <a:ext cx="3990110" cy="5009322"/>
          </a:xfrm>
        </p:spPr>
        <p:txBody>
          <a:bodyPr anchor="ctr">
            <a:normAutofit/>
          </a:bodyPr>
          <a:lstStyle/>
          <a:p>
            <a:r>
              <a:rPr lang="fr-FR" sz="2400" dirty="0">
                <a:latin typeface="Arial" panose="020B0604020202020204" pitchFamily="34" charset="0"/>
                <a:cs typeface="Arial" panose="020B0604020202020204" pitchFamily="34" charset="0"/>
              </a:rPr>
              <a:t>RÉALISATIONS SOCIALES DES ENTREPRISES EXTRACTIVES EN 2023</a:t>
            </a:r>
            <a:br>
              <a:rPr lang="fr-FR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709F38-0134-4716-FE28-97F720BBB95B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4819079" y="547176"/>
            <a:ext cx="5684373" cy="351007"/>
          </a:xfrm>
        </p:spPr>
        <p:txBody>
          <a:bodyPr anchor="ctr">
            <a:noAutofit/>
          </a:bodyPr>
          <a:lstStyle/>
          <a:p>
            <a:pPr lvl="0">
              <a:spcAft>
                <a:spcPts val="600"/>
              </a:spcAft>
            </a:pP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COTCO – volet </a:t>
            </a:r>
            <a:r>
              <a:rPr lang="en-US" sz="14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soutien</a:t>
            </a:r>
            <a:r>
              <a:rPr lang="en-US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à l’</a:t>
            </a:r>
            <a:r>
              <a:rPr lang="fr-FR" sz="1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é</a:t>
            </a:r>
            <a:r>
              <a:rPr lang="en-US" sz="14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conomie</a:t>
            </a:r>
            <a:r>
              <a:rPr lang="en-US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local</a:t>
            </a:r>
            <a:endParaRPr lang="en-US" sz="1400" b="1" noProof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7D703F3D-64E1-9486-F915-A06E12B88FD4}"/>
              </a:ext>
            </a:extLst>
          </p:cNvPr>
          <p:cNvSpPr txBox="1"/>
          <p:nvPr/>
        </p:nvSpPr>
        <p:spPr>
          <a:xfrm>
            <a:off x="4819079" y="3380953"/>
            <a:ext cx="6783223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fr-FR" sz="12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Désherbage de l’emprise du pipeline par les comités de développement des villages riverains du pipeline</a:t>
            </a:r>
            <a:endParaRPr lang="en-GB" sz="12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2DE8BB2-4A13-C73C-1819-AF46F07BCA4E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30895" y="923371"/>
            <a:ext cx="3002814" cy="2246549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3638FA1C-286E-0DDF-AB0B-BDEF4010B00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30894" y="3789584"/>
            <a:ext cx="3002815" cy="2560682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08133FD8-A964-4F82-D639-63D99AD5CD5B}"/>
              </a:ext>
            </a:extLst>
          </p:cNvPr>
          <p:cNvSpPr txBox="1"/>
          <p:nvPr/>
        </p:nvSpPr>
        <p:spPr>
          <a:xfrm>
            <a:off x="8210691" y="1908735"/>
            <a:ext cx="3391612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fr-FR" sz="12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Une vue du désherbage de l’emprise du pipeline au village </a:t>
            </a:r>
            <a:r>
              <a:rPr lang="fr-FR" sz="12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Nkoayos</a:t>
            </a:r>
            <a:endParaRPr lang="en-GB" sz="12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4DB70F4-5905-E58E-A04A-05DE35EF6417}"/>
              </a:ext>
            </a:extLst>
          </p:cNvPr>
          <p:cNvSpPr txBox="1"/>
          <p:nvPr/>
        </p:nvSpPr>
        <p:spPr>
          <a:xfrm>
            <a:off x="8057612" y="4723055"/>
            <a:ext cx="3391612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fr-FR" sz="12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Une vue du désherbage de l’emprise du pipeline au village </a:t>
            </a:r>
            <a:r>
              <a:rPr lang="fr-FR" sz="12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Koukouni</a:t>
            </a:r>
            <a:endParaRPr lang="en-GB" sz="12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2992672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906026E-0E53-0CCE-ECD0-E85E7CB81CC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64F4A8-7E09-EE12-909E-6D6B2C0FFA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717" y="924339"/>
            <a:ext cx="3990110" cy="5009322"/>
          </a:xfrm>
        </p:spPr>
        <p:txBody>
          <a:bodyPr anchor="ctr">
            <a:normAutofit/>
          </a:bodyPr>
          <a:lstStyle/>
          <a:p>
            <a:r>
              <a:rPr lang="fr-FR" dirty="0"/>
              <a:t>Réalisations sociales des entreprises extractives en 2023</a:t>
            </a:r>
            <a:br>
              <a:rPr lang="fr-FR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618DA7-A86B-9B96-6EA8-7050855245C7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4819079" y="547176"/>
            <a:ext cx="5684373" cy="351007"/>
          </a:xfrm>
        </p:spPr>
        <p:txBody>
          <a:bodyPr anchor="ctr">
            <a:normAutofit fontScale="77500" lnSpcReduction="20000"/>
          </a:bodyPr>
          <a:lstStyle/>
          <a:p>
            <a:pPr lvl="0">
              <a:spcAft>
                <a:spcPts val="600"/>
              </a:spcAft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COTCO – volet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é</a:t>
            </a:r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venements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culturels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et </a:t>
            </a:r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sportifs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US" b="1" noProof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9507D589-09B2-A3F4-C2F4-A764E16ECBF9}"/>
              </a:ext>
            </a:extLst>
          </p:cNvPr>
          <p:cNvSpPr txBox="1"/>
          <p:nvPr/>
        </p:nvSpPr>
        <p:spPr>
          <a:xfrm>
            <a:off x="4819076" y="924339"/>
            <a:ext cx="6783223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en-GB" sz="12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Soutien</a:t>
            </a:r>
            <a:r>
              <a:rPr lang="en-GB" sz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à </a:t>
            </a:r>
            <a:r>
              <a:rPr lang="en-GB" sz="12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l’organisation</a:t>
            </a:r>
            <a:r>
              <a:rPr lang="en-GB" sz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du </a:t>
            </a:r>
            <a:r>
              <a:rPr lang="en-US" sz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festival </a:t>
            </a:r>
            <a:r>
              <a:rPr lang="en-US" sz="12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culturel</a:t>
            </a:r>
            <a:r>
              <a:rPr lang="en-US" sz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Nguma</a:t>
            </a:r>
            <a:r>
              <a:rPr lang="en-US" sz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Mabi</a:t>
            </a:r>
            <a:r>
              <a:rPr lang="en-US" sz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à </a:t>
            </a:r>
            <a:r>
              <a:rPr lang="en-US" sz="12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kribi</a:t>
            </a:r>
            <a:r>
              <a:rPr lang="en-US" sz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et à </a:t>
            </a:r>
            <a:r>
              <a:rPr lang="en-US" sz="12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celle</a:t>
            </a:r>
            <a:r>
              <a:rPr lang="en-US" sz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du festival </a:t>
            </a:r>
            <a:r>
              <a:rPr lang="en-US" sz="12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culturel</a:t>
            </a:r>
            <a:r>
              <a:rPr lang="en-US" sz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Ngondo a Douala</a:t>
            </a:r>
            <a:endParaRPr lang="en-GB" sz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2C9AD04-B8CC-CFB5-2B49-5DCDD6EA5C4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27171" y="3793523"/>
            <a:ext cx="4666096" cy="2594921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F3A8FBD6-42AD-46C1-09BA-F7B52284201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27170" y="1412160"/>
            <a:ext cx="4633361" cy="2121872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7F4A300E-C3D7-8D1C-1256-9984D6586586}"/>
              </a:ext>
            </a:extLst>
          </p:cNvPr>
          <p:cNvSpPr txBox="1"/>
          <p:nvPr/>
        </p:nvSpPr>
        <p:spPr>
          <a:xfrm>
            <a:off x="9823622" y="3429000"/>
            <a:ext cx="1634022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en-GB" sz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</a:t>
            </a:r>
            <a:r>
              <a:rPr lang="en-US" sz="12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estival</a:t>
            </a:r>
            <a:r>
              <a:rPr lang="en-US" sz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culturel</a:t>
            </a:r>
            <a:r>
              <a:rPr lang="en-US" sz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Nguma</a:t>
            </a:r>
            <a:r>
              <a:rPr lang="en-US" sz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Mabi</a:t>
            </a:r>
            <a:r>
              <a:rPr lang="en-US" sz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2023 à </a:t>
            </a:r>
            <a:r>
              <a:rPr lang="en-US" sz="12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kribi</a:t>
            </a:r>
            <a:r>
              <a:rPr lang="en-US" sz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sz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232469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4FDCB78-3978-EE4E-5555-C45DA55F72A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04525C-0862-1F02-5A47-94C4A9E749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717" y="924339"/>
            <a:ext cx="3990110" cy="5009322"/>
          </a:xfrm>
        </p:spPr>
        <p:txBody>
          <a:bodyPr/>
          <a:lstStyle/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pt-BR" sz="2400" dirty="0">
                <a:latin typeface="Arial" panose="020B0604020202020204" pitchFamily="34" charset="0"/>
                <a:cs typeface="Arial" panose="020B0604020202020204" pitchFamily="34" charset="0"/>
              </a:rPr>
              <a:t>PERSPECTIVES ET RECOMMANDATIONS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C803B4-934B-FA97-2D8E-FC62D3455BF3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5346793" y="924340"/>
            <a:ext cx="5684373" cy="5009322"/>
          </a:xfrm>
        </p:spPr>
        <p:txBody>
          <a:bodyPr>
            <a:normAutofit/>
          </a:bodyPr>
          <a:lstStyle/>
          <a:p>
            <a:pPr marL="285750" lvl="0" indent="-285750">
              <a:buFont typeface="Wingdings" panose="05000000000000000000" pitchFamily="2" charset="2"/>
              <a:buChar char="ü"/>
            </a:pPr>
            <a:r>
              <a:rPr lang="fr-FR" sz="1400" b="1" dirty="0">
                <a:latin typeface="Arial" panose="020B0604020202020204" pitchFamily="34" charset="0"/>
                <a:cs typeface="Arial" panose="020B0604020202020204" pitchFamily="34" charset="0"/>
              </a:rPr>
              <a:t>Publier des rapports RSE annuels basés sur des indicateurs de performance vérifiables;</a:t>
            </a:r>
            <a:endParaRPr lang="en-US" sz="1400" b="1" noProof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lvl="0" indent="-285750">
              <a:buFont typeface="Wingdings" panose="05000000000000000000" pitchFamily="2" charset="2"/>
              <a:buChar char="ü"/>
            </a:pPr>
            <a:r>
              <a:rPr lang="fr-FR" sz="1400" b="1" dirty="0">
                <a:latin typeface="Arial" panose="020B0604020202020204" pitchFamily="34" charset="0"/>
                <a:cs typeface="Arial" panose="020B0604020202020204" pitchFamily="34" charset="0"/>
              </a:rPr>
              <a:t>Faire un suivi de la durabilité des différents projets et leurs appropriations par les communautés bénéficiaires.</a:t>
            </a:r>
          </a:p>
        </p:txBody>
      </p:sp>
    </p:spTree>
    <p:extLst>
      <p:ext uri="{BB962C8B-B14F-4D97-AF65-F5344CB8AC3E}">
        <p14:creationId xmlns:p14="http://schemas.microsoft.com/office/powerpoint/2010/main" val="241928220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005011-03FC-652B-2538-4EAE68ABF8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0660" y="1017858"/>
            <a:ext cx="10650681" cy="2719255"/>
          </a:xfrm>
        </p:spPr>
        <p:txBody>
          <a:bodyPr/>
          <a:lstStyle/>
          <a:p>
            <a:pPr lvl="0"/>
            <a:r>
              <a:rPr lang="en-US" dirty="0"/>
              <a:t>Merci</a:t>
            </a:r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66365792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Quotable">
  <a:themeElements>
    <a:clrScheme name="Quotable">
      <a:dk1>
        <a:sysClr val="windowText" lastClr="000000"/>
      </a:dk1>
      <a:lt1>
        <a:sysClr val="window" lastClr="FFFFFF"/>
      </a:lt1>
      <a:dk2>
        <a:srgbClr val="212121"/>
      </a:dk2>
      <a:lt2>
        <a:srgbClr val="636363"/>
      </a:lt2>
      <a:accent1>
        <a:srgbClr val="00C6BB"/>
      </a:accent1>
      <a:accent2>
        <a:srgbClr val="6FEBA0"/>
      </a:accent2>
      <a:accent3>
        <a:srgbClr val="B6DF5E"/>
      </a:accent3>
      <a:accent4>
        <a:srgbClr val="EFB251"/>
      </a:accent4>
      <a:accent5>
        <a:srgbClr val="EF755F"/>
      </a:accent5>
      <a:accent6>
        <a:srgbClr val="ED515C"/>
      </a:accent6>
      <a:hlink>
        <a:srgbClr val="8F8F8F"/>
      </a:hlink>
      <a:folHlink>
        <a:srgbClr val="A5A5A5"/>
      </a:folHlink>
    </a:clrScheme>
    <a:fontScheme name="Quotable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Quotable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lumMod val="105000"/>
              </a:schemeClr>
            </a:gs>
            <a:gs pos="100000">
              <a:schemeClr val="phClr">
                <a:tint val="9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98000"/>
                <a:lumMod val="102000"/>
              </a:schemeClr>
              <a:schemeClr val="phClr">
                <a:shade val="98000"/>
                <a:lumMod val="98000"/>
              </a:schemeClr>
            </a:duotone>
          </a:blip>
          <a:tile tx="0" ty="0" sx="100000" sy="100000" flip="none" algn="tl"/>
        </a:blipFill>
      </a:fillStyleLst>
      <a:lnStyleLst>
        <a:ln w="9525" cap="rnd" cmpd="sng" algn="ctr">
          <a:solidFill>
            <a:schemeClr val="phClr"/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innerShdw blurRad="63500" dist="25400" dir="13500000">
              <a:srgbClr val="000000">
                <a:alpha val="75000"/>
              </a:srgbClr>
            </a:inn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</a:schemeClr>
            </a:gs>
            <a:gs pos="100000">
              <a:schemeClr val="phClr">
                <a:tint val="84000"/>
                <a:shade val="84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90000"/>
                <a:satMod val="120000"/>
                <a:lumMod val="90000"/>
              </a:schemeClr>
            </a:gs>
            <a:gs pos="100000">
              <a:schemeClr val="phClr"/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M11381587_Win32_SL_v6" id="{5005B820-A0B7-49EA-8569-DCF0CD2DBB9D}" vid="{2E48C80D-E25D-44C4-BCFD-F1465E9B612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8" ma:contentTypeDescription="Create a new document." ma:contentTypeScope="" ma:versionID="60f5a4f2d2b0abadcf532d48ebf9cb71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7dd78129e6a1811f84807ad11c651531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  <xsd:element ref="ns2:MediaServiceSearchProperties" minOccurs="0"/>
                <xsd:element ref="ns2:MediaServiceDocTags" minOccurs="0"/>
                <xsd:element ref="ns2:MediaServiceObjectDetectorVersions" minOccurs="0"/>
                <xsd:element ref="ns2:MediaServiceSystem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internalName="Background">
      <xsd:simpleType>
        <xsd:restriction base="dms:Boolean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ocTags" ma:index="30" nillable="true" ma:displayName="MediaServiceDocTags" ma:hidden="true" ma:internalName="MediaServiceDocTags" ma:readOnly="true">
      <xsd:simpleType>
        <xsd:restriction base="dms:Note"/>
      </xsd:simpleType>
    </xsd:element>
    <xsd:element name="MediaServiceObjectDetectorVersions" ma:index="31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ystemTags" ma:index="32" nillable="true" ma:displayName="MediaServiceSystemTags" ma:hidden="true" ma:internalName="MediaServiceSystemTag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F29F0C84-2C14-4FB8-88C2-9577181F2CC2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E4ACCF44-01D5-4C40-9EAC-D3C3683409FE}">
  <ds:schemaRefs>
    <ds:schemaRef ds:uri="http://schemas.microsoft.com/office/2006/metadata/properties"/>
    <ds:schemaRef ds:uri="http://schemas.microsoft.com/office/infopath/2007/PartnerControls"/>
    <ds:schemaRef ds:uri="http://schemas.microsoft.com/sharepoint/v3"/>
    <ds:schemaRef ds:uri="71af3243-3dd4-4a8d-8c0d-dd76da1f02a5"/>
    <ds:schemaRef ds:uri="230e9df3-be65-4c73-a93b-d1236ebd677e"/>
  </ds:schemaRefs>
</ds:datastoreItem>
</file>

<file path=customXml/itemProps3.xml><?xml version="1.0" encoding="utf-8"?>
<ds:datastoreItem xmlns:ds="http://schemas.openxmlformats.org/officeDocument/2006/customXml" ds:itemID="{272B3831-C4F2-498C-8E5F-F8D6F905483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>{F77594E7-C314-44E9-8044-8E8C4D585E27}TF4e23ad37-c1a6-42e6-a6ec-6518d97eca9ec3cad5d6_win32-e4fb00466b0d</Template>
  <TotalTime>724</TotalTime>
  <Words>915</Words>
  <Application>Microsoft Office PowerPoint</Application>
  <PresentationFormat>Widescreen</PresentationFormat>
  <Paragraphs>83</Paragraphs>
  <Slides>16</Slides>
  <Notes>16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3" baseType="lpstr">
      <vt:lpstr>Aptos</vt:lpstr>
      <vt:lpstr>Arial</vt:lpstr>
      <vt:lpstr>Calibri</vt:lpstr>
      <vt:lpstr>Century Gothic</vt:lpstr>
      <vt:lpstr>Wingdings</vt:lpstr>
      <vt:lpstr>Wingdings 2</vt:lpstr>
      <vt:lpstr>Quotable</vt:lpstr>
      <vt:lpstr>CONFÉRENCE-DÉBAT À  L’UNIVERSITÉ  DE  DOUALA  L’ITIE  SOUS  LE  PRISME  DE  LA  RESPONSABILITÉ  SOCIALE  DES  ORGANISATIONS (RSO)  RÉALISATIONS  RSE  DES  ENTREPRISES  EXTRACTIVES  DU  PÉRIMÈTRE  DE DÉCLARATIONS  ITIE  EN 2 023  18  MAI  2026  Par  Jules  S.  WACK MBALLA Directeur  des  Relations  Publiques et  de  l’Interface  avec  l’Administration -  Societe  COTCO</vt:lpstr>
      <vt:lpstr>SOMMAIRE</vt:lpstr>
      <vt:lpstr>DÉFINITION RETENUE PAR LE COMITÉ ITIE SUR LES DÉPENSES SOCIALES</vt:lpstr>
      <vt:lpstr>DÉFINITION RETENUE PAR LE COMITÉ ITIE SUR LES DÉPENSES SOCIALES</vt:lpstr>
      <vt:lpstr>VISION ET STRATÉGIE DE RESPONSABILITÉ SOCIÉTALE DES ENTREPRISES – CAS DE COTCO</vt:lpstr>
      <vt:lpstr>RÉALISATIONS SOCIALES DES ENTREPRISES EXTRACTIVES EN 2023 </vt:lpstr>
      <vt:lpstr>RÉALISATIONS SOCIALES DES ENTREPRISES EXTRACTIVES EN 2023 </vt:lpstr>
      <vt:lpstr>RÉALISATIONS SOCIALES DES ENTREPRISES EXTRACTIVES EN 2023 </vt:lpstr>
      <vt:lpstr>RÉALISATIONS SOCIALES DES ENTREPRISES EXTRACTIVES EN 2023 </vt:lpstr>
      <vt:lpstr>RÉALISATIONS SOCIALES DES ENTREPRISES EXTRACTIVES EN 2023 </vt:lpstr>
      <vt:lpstr>Réalisations sociales des entreprises extractives en 2023 </vt:lpstr>
      <vt:lpstr>RÉALISATIONS SOCIALES DES ENTREPRISES EXTRACTIVES EN 2023 </vt:lpstr>
      <vt:lpstr>RÉALISATIONS SOCIALES DES ENTREPRISES EXTRACTIVES EN 2023 </vt:lpstr>
      <vt:lpstr>Réalisations sociales des entreprises extractives en 2023 </vt:lpstr>
      <vt:lpstr>PERSPECTIVES ET RECOMMANDATIONS</vt:lpstr>
      <vt:lpstr>Merci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JULES WACK MBALLA S</dc:creator>
  <cp:lastModifiedBy>JULES WACK MBALLA S</cp:lastModifiedBy>
  <cp:revision>1</cp:revision>
  <dcterms:created xsi:type="dcterms:W3CDTF">2026-05-13T05:28:20Z</dcterms:created>
  <dcterms:modified xsi:type="dcterms:W3CDTF">2026-05-18T11:41:49Z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