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/>
    <p:restoredTop sz="95946"/>
  </p:normalViewPr>
  <p:slideViewPr>
    <p:cSldViewPr snapToGrid="0">
      <p:cViewPr varScale="1">
        <p:scale>
          <a:sx n="113" d="100"/>
          <a:sy n="113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B2702-A92C-2DD2-B28A-B6DF184C58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36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Initiative pour la transparence des industries extractives (ITIE) et Responsabilité sociale des entreprises 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fr-FR" sz="36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enjeux communicationnels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AMPHI ENSET </a:t>
            </a:r>
            <a:br>
              <a:rPr lang="fr-FR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 MAI 2026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8FB793-53C9-069C-21BF-2A1D5C6DD4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FR" dirty="0"/>
              <a:t>Par </a:t>
            </a:r>
          </a:p>
          <a:p>
            <a:pPr algn="ctr"/>
            <a:r>
              <a:rPr lang="fr-FR" dirty="0"/>
              <a:t>Pr Thomas Atenga</a:t>
            </a:r>
          </a:p>
        </p:txBody>
      </p:sp>
    </p:spTree>
    <p:extLst>
      <p:ext uri="{BB962C8B-B14F-4D97-AF65-F5344CB8AC3E}">
        <p14:creationId xmlns:p14="http://schemas.microsoft.com/office/powerpoint/2010/main" val="3941761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Bibliographie 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30279" y="879675"/>
            <a:ext cx="621407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CM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D’Almeida, N. et </a:t>
            </a:r>
            <a:r>
              <a:rPr lang="fr-CM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Andonova</a:t>
            </a:r>
            <a:r>
              <a:rPr lang="fr-CM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Y. (2014). La communication des organisations. </a:t>
            </a:r>
          </a:p>
          <a:p>
            <a:r>
              <a:rPr lang="fr-CM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Dans S. </a:t>
            </a:r>
            <a:r>
              <a:rPr lang="fr-CM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Olivesi</a:t>
            </a:r>
            <a:r>
              <a:rPr lang="fr-CM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Sciences de l'information et de la communication, Grenoble Presses</a:t>
            </a:r>
          </a:p>
          <a:p>
            <a:r>
              <a:rPr lang="fr-CM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universitaires de Grenoble, p. 137-153). </a:t>
            </a:r>
          </a:p>
          <a:p>
            <a:endParaRPr lang="fr-CM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Gudynas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Eduardo. 2021.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Extractivisms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Politics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Economy and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Ecology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Nova Scotia, </a:t>
            </a:r>
          </a:p>
          <a:p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Canada: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Fernwood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fr-C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Svampa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M. (2013), « Consensus des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matières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premières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tournant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éco-territorial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</a:p>
          <a:p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pensée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critique en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Amérique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latine », in F. Thomas, Industries </a:t>
            </a:r>
            <a:r>
              <a:rPr lang="fr-CM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minières</a:t>
            </a: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Extraire à tout prix ? </a:t>
            </a:r>
          </a:p>
          <a:p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Paris, Syllepse, p. 33-47 </a:t>
            </a:r>
            <a:endParaRPr lang="fr-C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CM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fr-FR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309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39F4C5-FA98-E50F-C7B2-FD85CA5C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100BB7E-753B-FBB7-B455-308DB1224D94}"/>
              </a:ext>
            </a:extLst>
          </p:cNvPr>
          <p:cNvSpPr txBox="1"/>
          <p:nvPr/>
        </p:nvSpPr>
        <p:spPr>
          <a:xfrm>
            <a:off x="4190035" y="1817225"/>
            <a:ext cx="62156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Qu’est-ce que l’extractivisme?</a:t>
            </a:r>
            <a:endParaRPr lang="fr-FR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CM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Communiquer sur l’extractivisme</a:t>
            </a:r>
            <a:endParaRPr lang="fr-FR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M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défis de la communication sur l’extractivisme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CM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8363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Qu’est-ce que l’extractivisme?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65004" y="879677"/>
            <a:ext cx="621870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concept d’extractivisme a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éte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́ introduit par des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chercheur·ses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militant·es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Amérique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Sud pour analyser de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manière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critique l’exploitation des ressources naturelles </a:t>
            </a:r>
          </a:p>
          <a:p>
            <a:pPr algn="just"/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des acteurs majoritairement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établis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Nord. La notion permet aussi d’analyser</a:t>
            </a:r>
          </a:p>
          <a:p>
            <a:pPr algn="just"/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résistances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qu’elle a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suscitées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</a:p>
          <a:p>
            <a:pPr algn="just"/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alternatives post-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extractivistes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qu’il est possible d’envisager</a:t>
            </a:r>
          </a:p>
          <a:p>
            <a:pPr algn="just"/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Gudynas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2015, 2021 ;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Syampa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2013). </a:t>
            </a:r>
          </a:p>
          <a:p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CM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Historiquement, ces processus extractifs s’inscrivent dans la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continuite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politiques de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développement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(post)colonial et de l’expansion du capitalisme à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échelle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mondiale, en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étroite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articulation avec le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développement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sociétés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industrielles 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 Nord global. L’extractivisme se rapporte ainsi à la production de valeur, 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 le biais de processus d’extraction (exploitation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minière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industrie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pétrolière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agriculture industrielle,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Dans la mesure où il conduit à l’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épuisement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ressources,</a:t>
            </a:r>
          </a:p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il impacte durablement les moyens de subsistance des populations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affectées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 ces processus. </a:t>
            </a:r>
            <a:endParaRPr lang="fr-C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endParaRPr lang="fr-CM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41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Qu’est-ce que l’extractivisme?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18703" y="1643605"/>
            <a:ext cx="6215231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Aujourd’hui, le concept d’extractivisme tend à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être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utilisé pour rendre compte de processus </a:t>
            </a:r>
          </a:p>
          <a:p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plus larges de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prédation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de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prélèvement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d’exportation qui ne se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réduisent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ni </a:t>
            </a:r>
          </a:p>
          <a:p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à l’extraction des ressources naturelles, ni aux relations Nord/Sud </a:t>
            </a:r>
          </a:p>
          <a:p>
            <a:pPr algn="just"/>
            <a:endParaRPr lang="fr-FR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L’extractivisme peut ainsi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être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employe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́ comme un concept exploratoire qui invite à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étudier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dans une perspective empirique, les processus d’appropriation de la nature, du travail, </a:t>
            </a:r>
          </a:p>
          <a:p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 savoir et de la culture entre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différents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centres et 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périphéries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à l’</a:t>
            </a:r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échelle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globale, </a:t>
            </a:r>
          </a:p>
          <a:p>
            <a:r>
              <a:rPr lang="fr-CM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régionale</a:t>
            </a:r>
            <a:r>
              <a:rPr lang="fr-CM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ou locale. </a:t>
            </a: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  <a:p>
            <a:pPr algn="just"/>
            <a:endParaRPr lang="fr-CM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399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Communiquer sur l’extractivisme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30279" y="879675"/>
            <a:ext cx="621407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Quelles sont les pratiques problématiques que l’on essaie souvent de passer sous silence ?</a:t>
            </a:r>
          </a:p>
          <a:p>
            <a:pPr algn="just"/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Comment les analyser et les comprendre ? Que disent-elles des pratiques, normes et </a:t>
            </a:r>
          </a:p>
          <a:p>
            <a:pPr algn="just"/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idéologies professionnelles ? Manipulation, mensonge, violence, </a:t>
            </a:r>
          </a:p>
          <a:p>
            <a:pPr algn="just"/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harcèlement, conflit larvé ou incivilité, ambiguïté et dissimulation</a:t>
            </a:r>
            <a:endParaRPr lang="fr-CM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M" sz="1800" dirty="0">
                <a:effectLst/>
                <a:latin typeface="TimesNewRomanPS"/>
              </a:rPr>
              <a:t>Ambivalences, ambiguïtés et non-dits dans les pratiques communicationnelles</a:t>
            </a:r>
          </a:p>
          <a:p>
            <a:endParaRPr lang="fr-FR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 Un rapport ambigu au recours à la communication externe : </a:t>
            </a:r>
          </a:p>
          <a:p>
            <a:pPr algn="just"/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dissonances des registres de valeurs chez des professionnels de la protection de la nature »</a:t>
            </a:r>
          </a:p>
          <a:p>
            <a:pPr algn="just"/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pratiques communicationnelles entre discrédit</a:t>
            </a:r>
          </a:p>
          <a:p>
            <a:pPr algn="just"/>
            <a:r>
              <a:rPr lang="fr-F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légitimité, dialogue et conflit </a:t>
            </a: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Communiquer sur l’extractivisme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30279" y="879675"/>
            <a:ext cx="621407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communication est non seulement constituée par l'organisation (la communication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l'organisation) mais aussi constitutive des processus d'organisation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(l'organisation par la communication).</a:t>
            </a:r>
          </a:p>
          <a:p>
            <a:pPr algn="just"/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Communication de projet, communication de crise et de risque, communication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professionnelle, (inter)culturelle, médiatique, événementielle, Internet/Web/Web2...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Jamais, semble-t-il, les organisations n'ont été aussi « communicantes »</a:t>
            </a:r>
          </a:p>
          <a:p>
            <a:pPr algn="just"/>
            <a:endParaRPr lang="fr-FR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apports de cette approche pour comprendre comment une stratégie communicationnelle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peut s'incarner dans des pratiques langagières écrites et orales variées à différents niveaux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discours organisationnel (opérationnel, institutionnel, commercial...).</a:t>
            </a: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243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Communiquer sur l’extractivisme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30279" y="879675"/>
            <a:ext cx="621407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L'environnement économique évolue rapidement sous la forme de marchés ouverts,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d'une activité de production mobile et d'une abondance d'information.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Les ressources sont de plus en plus échangeables, et la sécurité des stratégies d'imitation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de premier entrant est remise en cause.</a:t>
            </a:r>
          </a:p>
          <a:p>
            <a:pPr algn="just"/>
            <a:endParaRPr lang="fr-C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communication des organisations (ou communication organisationnelle) désigne l'ensemble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actions, messages et canaux qu'une structure utilise pour interagir avec ses publics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internes et externes. Elle permet de transmettre son identité, de valoriser son image et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d'atteindre ses objectifs stratégiques. Elle se structure autour de deux axes principaux </a:t>
            </a: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645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défis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30279" y="879675"/>
            <a:ext cx="621407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communication des organisations doit aujourd'hui concilier engagement interne,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maîtrise technologique et responsabilité sociétale. Elle sert de levier pour fédérer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équipes et piloter la gestion du changement face aux transitions actuelles.</a:t>
            </a:r>
          </a:p>
          <a:p>
            <a:endParaRPr lang="fr-C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transformation digitale et l'Intelligence Artificielle (IA) : l'essor du digital et des outils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d'IA transforme la création de contenu et le ciblage. Le défi est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d'automatiser les processus tout en conservant une dimension humaine et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personnalisée pour éviter la déshumanisation des échanges.</a:t>
            </a:r>
          </a:p>
          <a:p>
            <a:endParaRPr lang="fr-CM" sz="1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L'engagement et le sens au travail : les collaborateurs exigent plus de transparence et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d'alignement entre les discours officiels et la réalité.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défi est de réussir à donner du sens aux actions de l'entreprise pour limiter </a:t>
            </a:r>
          </a:p>
          <a:p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désengagement et renforcer la cohésion d'équipe</a:t>
            </a:r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806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49CF1-AED3-0780-FC31-B0E43C17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défis </a:t>
            </a: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CM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CDDBB05-6C34-C62C-153F-671D3E741DE5}"/>
              </a:ext>
            </a:extLst>
          </p:cNvPr>
          <p:cNvSpPr txBox="1"/>
          <p:nvPr/>
        </p:nvSpPr>
        <p:spPr>
          <a:xfrm>
            <a:off x="3530279" y="879675"/>
            <a:ext cx="62140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gestion des crises et la réputation : les informations circulent instantanément via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réseaux sociaux. L'organisation doit anticiper, réagir rapidement et maîtriser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 e-réputation face à des crises devenues plus fréquentes et complexes.</a:t>
            </a:r>
          </a:p>
          <a:p>
            <a:pPr algn="just"/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Responsabilité Sociétale des Entreprises (RSE) : les parties prenantes sont de plus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plus exigeantes sur les engagements environnementaux et éthiques.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communication doit prouver la véracité des engagements pour éviter toute </a:t>
            </a:r>
          </a:p>
          <a:p>
            <a:pPr algn="just"/>
            <a:r>
              <a:rPr lang="fr-C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accusation de greenwashing</a:t>
            </a:r>
            <a:endParaRPr lang="fr-FR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  <a:p>
            <a:pPr algn="just"/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288797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3749</TotalTime>
  <Words>941</Words>
  <Application>Microsoft Macintosh PowerPoint</Application>
  <PresentationFormat>Grand écran</PresentationFormat>
  <Paragraphs>107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Calibri</vt:lpstr>
      <vt:lpstr>Corbel</vt:lpstr>
      <vt:lpstr>Times New Roman</vt:lpstr>
      <vt:lpstr>TimesNewRomanPS</vt:lpstr>
      <vt:lpstr>Wingdings</vt:lpstr>
      <vt:lpstr>Wingdings 2</vt:lpstr>
      <vt:lpstr>Cadre</vt:lpstr>
      <vt:lpstr>Initiative pour la transparence des industries extractives (ITIE) et Responsabilité sociale des entreprises : enjeux communicationnels    AMPHI ENSET  18 MAI 2026 </vt:lpstr>
      <vt:lpstr>Plan</vt:lpstr>
      <vt:lpstr>Qu’est-ce que l’extractivisme? </vt:lpstr>
      <vt:lpstr>Qu’est-ce que l’extractivisme? </vt:lpstr>
      <vt:lpstr>Communiquer sur l’extractivisme </vt:lpstr>
      <vt:lpstr>Communiquer sur l’extractivisme </vt:lpstr>
      <vt:lpstr>Communiquer sur l’extractivisme </vt:lpstr>
      <vt:lpstr>Les défis  </vt:lpstr>
      <vt:lpstr>Les défis   </vt:lpstr>
      <vt:lpstr>Bibliographie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DE RECHERCHE SUR LES DYNAMIQUES DES MONDES CONTEPORAINS La recherche en sciences sociales et humaines à l’ère de l’intelligence artificielle   Geneva Hôtel – Douala / 19-12-2024 </dc:title>
  <dc:creator>Thomas Atenga</dc:creator>
  <cp:lastModifiedBy>Thomas Atenga</cp:lastModifiedBy>
  <cp:revision>7</cp:revision>
  <dcterms:created xsi:type="dcterms:W3CDTF">2024-12-19T03:59:22Z</dcterms:created>
  <dcterms:modified xsi:type="dcterms:W3CDTF">2026-05-18T10:35:20Z</dcterms:modified>
</cp:coreProperties>
</file>