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0" r:id="rId4"/>
  </p:sldMasterIdLst>
  <p:notesMasterIdLst>
    <p:notesMasterId r:id="rId12"/>
  </p:notesMasterIdLst>
  <p:handoutMasterIdLst>
    <p:handoutMasterId r:id="rId13"/>
  </p:handoutMasterIdLst>
  <p:sldIdLst>
    <p:sldId id="307" r:id="rId5"/>
    <p:sldId id="455" r:id="rId6"/>
    <p:sldId id="456" r:id="rId7"/>
    <p:sldId id="457" r:id="rId8"/>
    <p:sldId id="300" r:id="rId9"/>
    <p:sldId id="304" r:id="rId10"/>
    <p:sldId id="4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C8536"/>
    <a:srgbClr val="EBEBEB"/>
    <a:srgbClr val="00C3F0"/>
    <a:srgbClr val="002157"/>
    <a:srgbClr val="EBCB9F"/>
    <a:srgbClr val="6D5339"/>
    <a:srgbClr val="0090BF"/>
    <a:srgbClr val="0090BD"/>
    <a:srgbClr val="005B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912" y="9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hmed" userId="9befab2cf13c53ff" providerId="LiveId" clId="{1AD9AB7E-A6A1-4AD3-824C-4FB693956BA0}"/>
    <pc:docChg chg="delSld delMainMaster">
      <pc:chgData name="Ahmed" userId="9befab2cf13c53ff" providerId="LiveId" clId="{1AD9AB7E-A6A1-4AD3-824C-4FB693956BA0}" dt="2022-12-13T09:27:14.735" v="5" actId="47"/>
      <pc:docMkLst>
        <pc:docMk/>
      </pc:docMkLst>
      <pc:sldChg chg="del">
        <pc:chgData name="Ahmed" userId="9befab2cf13c53ff" providerId="LiveId" clId="{1AD9AB7E-A6A1-4AD3-824C-4FB693956BA0}" dt="2022-12-13T09:26:38.096" v="2" actId="47"/>
        <pc:sldMkLst>
          <pc:docMk/>
          <pc:sldMk cId="4183337907" sldId="262"/>
        </pc:sldMkLst>
      </pc:sldChg>
      <pc:sldChg chg="del">
        <pc:chgData name="Ahmed" userId="9befab2cf13c53ff" providerId="LiveId" clId="{1AD9AB7E-A6A1-4AD3-824C-4FB693956BA0}" dt="2022-12-13T09:26:38.096" v="2" actId="47"/>
        <pc:sldMkLst>
          <pc:docMk/>
          <pc:sldMk cId="1423373738" sldId="264"/>
        </pc:sldMkLst>
      </pc:sldChg>
      <pc:sldChg chg="del">
        <pc:chgData name="Ahmed" userId="9befab2cf13c53ff" providerId="LiveId" clId="{1AD9AB7E-A6A1-4AD3-824C-4FB693956BA0}" dt="2022-12-13T09:26:38.096" v="2" actId="47"/>
        <pc:sldMkLst>
          <pc:docMk/>
          <pc:sldMk cId="1800783170" sldId="265"/>
        </pc:sldMkLst>
      </pc:sldChg>
      <pc:sldChg chg="del">
        <pc:chgData name="Ahmed" userId="9befab2cf13c53ff" providerId="LiveId" clId="{1AD9AB7E-A6A1-4AD3-824C-4FB693956BA0}" dt="2022-12-13T09:26:38.096" v="2" actId="47"/>
        <pc:sldMkLst>
          <pc:docMk/>
          <pc:sldMk cId="7675358" sldId="267"/>
        </pc:sldMkLst>
      </pc:sldChg>
      <pc:sldChg chg="del">
        <pc:chgData name="Ahmed" userId="9befab2cf13c53ff" providerId="LiveId" clId="{1AD9AB7E-A6A1-4AD3-824C-4FB693956BA0}" dt="2022-12-13T09:26:09.919" v="0" actId="47"/>
        <pc:sldMkLst>
          <pc:docMk/>
          <pc:sldMk cId="2623336935" sldId="268"/>
        </pc:sldMkLst>
      </pc:sldChg>
      <pc:sldChg chg="del">
        <pc:chgData name="Ahmed" userId="9befab2cf13c53ff" providerId="LiveId" clId="{1AD9AB7E-A6A1-4AD3-824C-4FB693956BA0}" dt="2022-12-13T09:26:38.096" v="2" actId="47"/>
        <pc:sldMkLst>
          <pc:docMk/>
          <pc:sldMk cId="2068256383" sldId="269"/>
        </pc:sldMkLst>
      </pc:sldChg>
      <pc:sldChg chg="del">
        <pc:chgData name="Ahmed" userId="9befab2cf13c53ff" providerId="LiveId" clId="{1AD9AB7E-A6A1-4AD3-824C-4FB693956BA0}" dt="2022-12-13T09:26:38.096" v="2" actId="47"/>
        <pc:sldMkLst>
          <pc:docMk/>
          <pc:sldMk cId="3713251000" sldId="270"/>
        </pc:sldMkLst>
      </pc:sldChg>
      <pc:sldChg chg="del">
        <pc:chgData name="Ahmed" userId="9befab2cf13c53ff" providerId="LiveId" clId="{1AD9AB7E-A6A1-4AD3-824C-4FB693956BA0}" dt="2022-12-13T09:26:38.096" v="2" actId="47"/>
        <pc:sldMkLst>
          <pc:docMk/>
          <pc:sldMk cId="1785134982" sldId="271"/>
        </pc:sldMkLst>
      </pc:sldChg>
      <pc:sldChg chg="del">
        <pc:chgData name="Ahmed" userId="9befab2cf13c53ff" providerId="LiveId" clId="{1AD9AB7E-A6A1-4AD3-824C-4FB693956BA0}" dt="2022-12-13T09:26:38.096" v="2" actId="47"/>
        <pc:sldMkLst>
          <pc:docMk/>
          <pc:sldMk cId="3833405483" sldId="272"/>
        </pc:sldMkLst>
      </pc:sldChg>
      <pc:sldChg chg="del">
        <pc:chgData name="Ahmed" userId="9befab2cf13c53ff" providerId="LiveId" clId="{1AD9AB7E-A6A1-4AD3-824C-4FB693956BA0}" dt="2022-12-13T09:26:38.096" v="2" actId="47"/>
        <pc:sldMkLst>
          <pc:docMk/>
          <pc:sldMk cId="3670321752" sldId="275"/>
        </pc:sldMkLst>
      </pc:sldChg>
      <pc:sldChg chg="del">
        <pc:chgData name="Ahmed" userId="9befab2cf13c53ff" providerId="LiveId" clId="{1AD9AB7E-A6A1-4AD3-824C-4FB693956BA0}" dt="2022-12-13T09:26:38.096" v="2" actId="47"/>
        <pc:sldMkLst>
          <pc:docMk/>
          <pc:sldMk cId="1777436970" sldId="276"/>
        </pc:sldMkLst>
      </pc:sldChg>
      <pc:sldChg chg="del">
        <pc:chgData name="Ahmed" userId="9befab2cf13c53ff" providerId="LiveId" clId="{1AD9AB7E-A6A1-4AD3-824C-4FB693956BA0}" dt="2022-12-13T09:26:38.096" v="2" actId="47"/>
        <pc:sldMkLst>
          <pc:docMk/>
          <pc:sldMk cId="662953707" sldId="277"/>
        </pc:sldMkLst>
      </pc:sldChg>
      <pc:sldChg chg="del">
        <pc:chgData name="Ahmed" userId="9befab2cf13c53ff" providerId="LiveId" clId="{1AD9AB7E-A6A1-4AD3-824C-4FB693956BA0}" dt="2022-12-13T09:26:38.096" v="2" actId="47"/>
        <pc:sldMkLst>
          <pc:docMk/>
          <pc:sldMk cId="3772036718" sldId="278"/>
        </pc:sldMkLst>
      </pc:sldChg>
      <pc:sldChg chg="del">
        <pc:chgData name="Ahmed" userId="9befab2cf13c53ff" providerId="LiveId" clId="{1AD9AB7E-A6A1-4AD3-824C-4FB693956BA0}" dt="2022-12-13T09:26:38.096" v="2" actId="47"/>
        <pc:sldMkLst>
          <pc:docMk/>
          <pc:sldMk cId="3876632792" sldId="279"/>
        </pc:sldMkLst>
      </pc:sldChg>
      <pc:sldChg chg="del">
        <pc:chgData name="Ahmed" userId="9befab2cf13c53ff" providerId="LiveId" clId="{1AD9AB7E-A6A1-4AD3-824C-4FB693956BA0}" dt="2022-12-13T09:27:14.735" v="5" actId="47"/>
        <pc:sldMkLst>
          <pc:docMk/>
          <pc:sldMk cId="2477926196" sldId="284"/>
        </pc:sldMkLst>
      </pc:sldChg>
      <pc:sldChg chg="del">
        <pc:chgData name="Ahmed" userId="9befab2cf13c53ff" providerId="LiveId" clId="{1AD9AB7E-A6A1-4AD3-824C-4FB693956BA0}" dt="2022-12-13T09:26:56.030" v="3" actId="47"/>
        <pc:sldMkLst>
          <pc:docMk/>
          <pc:sldMk cId="536919123" sldId="294"/>
        </pc:sldMkLst>
      </pc:sldChg>
      <pc:sldChg chg="del">
        <pc:chgData name="Ahmed" userId="9befab2cf13c53ff" providerId="LiveId" clId="{1AD9AB7E-A6A1-4AD3-824C-4FB693956BA0}" dt="2022-12-13T09:26:09.919" v="0" actId="47"/>
        <pc:sldMkLst>
          <pc:docMk/>
          <pc:sldMk cId="2091634132" sldId="298"/>
        </pc:sldMkLst>
      </pc:sldChg>
      <pc:sldChg chg="del">
        <pc:chgData name="Ahmed" userId="9befab2cf13c53ff" providerId="LiveId" clId="{1AD9AB7E-A6A1-4AD3-824C-4FB693956BA0}" dt="2022-12-13T09:26:19.537" v="1" actId="47"/>
        <pc:sldMkLst>
          <pc:docMk/>
          <pc:sldMk cId="2631943343" sldId="299"/>
        </pc:sldMkLst>
      </pc:sldChg>
      <pc:sldChg chg="del">
        <pc:chgData name="Ahmed" userId="9befab2cf13c53ff" providerId="LiveId" clId="{1AD9AB7E-A6A1-4AD3-824C-4FB693956BA0}" dt="2022-12-13T09:26:38.096" v="2" actId="47"/>
        <pc:sldMkLst>
          <pc:docMk/>
          <pc:sldMk cId="974114489" sldId="309"/>
        </pc:sldMkLst>
      </pc:sldChg>
      <pc:sldChg chg="del">
        <pc:chgData name="Ahmed" userId="9befab2cf13c53ff" providerId="LiveId" clId="{1AD9AB7E-A6A1-4AD3-824C-4FB693956BA0}" dt="2022-12-13T09:26:38.096" v="2" actId="47"/>
        <pc:sldMkLst>
          <pc:docMk/>
          <pc:sldMk cId="2006975105" sldId="310"/>
        </pc:sldMkLst>
      </pc:sldChg>
      <pc:sldChg chg="del">
        <pc:chgData name="Ahmed" userId="9befab2cf13c53ff" providerId="LiveId" clId="{1AD9AB7E-A6A1-4AD3-824C-4FB693956BA0}" dt="2022-12-13T09:26:38.096" v="2" actId="47"/>
        <pc:sldMkLst>
          <pc:docMk/>
          <pc:sldMk cId="1092889210" sldId="434"/>
        </pc:sldMkLst>
      </pc:sldChg>
      <pc:sldChg chg="del">
        <pc:chgData name="Ahmed" userId="9befab2cf13c53ff" providerId="LiveId" clId="{1AD9AB7E-A6A1-4AD3-824C-4FB693956BA0}" dt="2022-12-13T09:26:38.096" v="2" actId="47"/>
        <pc:sldMkLst>
          <pc:docMk/>
          <pc:sldMk cId="3680011137" sldId="435"/>
        </pc:sldMkLst>
      </pc:sldChg>
      <pc:sldChg chg="del">
        <pc:chgData name="Ahmed" userId="9befab2cf13c53ff" providerId="LiveId" clId="{1AD9AB7E-A6A1-4AD3-824C-4FB693956BA0}" dt="2022-12-13T09:26:38.096" v="2" actId="47"/>
        <pc:sldMkLst>
          <pc:docMk/>
          <pc:sldMk cId="4202335421" sldId="436"/>
        </pc:sldMkLst>
      </pc:sldChg>
      <pc:sldChg chg="del">
        <pc:chgData name="Ahmed" userId="9befab2cf13c53ff" providerId="LiveId" clId="{1AD9AB7E-A6A1-4AD3-824C-4FB693956BA0}" dt="2022-12-13T09:26:38.096" v="2" actId="47"/>
        <pc:sldMkLst>
          <pc:docMk/>
          <pc:sldMk cId="1194040954" sldId="437"/>
        </pc:sldMkLst>
      </pc:sldChg>
      <pc:sldChg chg="del">
        <pc:chgData name="Ahmed" userId="9befab2cf13c53ff" providerId="LiveId" clId="{1AD9AB7E-A6A1-4AD3-824C-4FB693956BA0}" dt="2022-12-13T09:26:38.096" v="2" actId="47"/>
        <pc:sldMkLst>
          <pc:docMk/>
          <pc:sldMk cId="3316540283" sldId="438"/>
        </pc:sldMkLst>
      </pc:sldChg>
      <pc:sldChg chg="del">
        <pc:chgData name="Ahmed" userId="9befab2cf13c53ff" providerId="LiveId" clId="{1AD9AB7E-A6A1-4AD3-824C-4FB693956BA0}" dt="2022-12-13T09:26:38.096" v="2" actId="47"/>
        <pc:sldMkLst>
          <pc:docMk/>
          <pc:sldMk cId="1578882202" sldId="441"/>
        </pc:sldMkLst>
      </pc:sldChg>
      <pc:sldChg chg="del">
        <pc:chgData name="Ahmed" userId="9befab2cf13c53ff" providerId="LiveId" clId="{1AD9AB7E-A6A1-4AD3-824C-4FB693956BA0}" dt="2022-12-13T09:26:38.096" v="2" actId="47"/>
        <pc:sldMkLst>
          <pc:docMk/>
          <pc:sldMk cId="2456748820" sldId="442"/>
        </pc:sldMkLst>
      </pc:sldChg>
      <pc:sldChg chg="del">
        <pc:chgData name="Ahmed" userId="9befab2cf13c53ff" providerId="LiveId" clId="{1AD9AB7E-A6A1-4AD3-824C-4FB693956BA0}" dt="2022-12-13T09:26:38.096" v="2" actId="47"/>
        <pc:sldMkLst>
          <pc:docMk/>
          <pc:sldMk cId="1172736194" sldId="443"/>
        </pc:sldMkLst>
      </pc:sldChg>
      <pc:sldChg chg="del">
        <pc:chgData name="Ahmed" userId="9befab2cf13c53ff" providerId="LiveId" clId="{1AD9AB7E-A6A1-4AD3-824C-4FB693956BA0}" dt="2022-12-13T09:26:38.096" v="2" actId="47"/>
        <pc:sldMkLst>
          <pc:docMk/>
          <pc:sldMk cId="3245941699" sldId="444"/>
        </pc:sldMkLst>
      </pc:sldChg>
      <pc:sldChg chg="del">
        <pc:chgData name="Ahmed" userId="9befab2cf13c53ff" providerId="LiveId" clId="{1AD9AB7E-A6A1-4AD3-824C-4FB693956BA0}" dt="2022-12-13T09:26:38.096" v="2" actId="47"/>
        <pc:sldMkLst>
          <pc:docMk/>
          <pc:sldMk cId="3883193998" sldId="445"/>
        </pc:sldMkLst>
      </pc:sldChg>
      <pc:sldChg chg="del">
        <pc:chgData name="Ahmed" userId="9befab2cf13c53ff" providerId="LiveId" clId="{1AD9AB7E-A6A1-4AD3-824C-4FB693956BA0}" dt="2022-12-13T09:26:38.096" v="2" actId="47"/>
        <pc:sldMkLst>
          <pc:docMk/>
          <pc:sldMk cId="3253379002" sldId="446"/>
        </pc:sldMkLst>
      </pc:sldChg>
      <pc:sldChg chg="del">
        <pc:chgData name="Ahmed" userId="9befab2cf13c53ff" providerId="LiveId" clId="{1AD9AB7E-A6A1-4AD3-824C-4FB693956BA0}" dt="2022-12-13T09:26:38.096" v="2" actId="47"/>
        <pc:sldMkLst>
          <pc:docMk/>
          <pc:sldMk cId="1187056385" sldId="447"/>
        </pc:sldMkLst>
      </pc:sldChg>
      <pc:sldChg chg="del">
        <pc:chgData name="Ahmed" userId="9befab2cf13c53ff" providerId="LiveId" clId="{1AD9AB7E-A6A1-4AD3-824C-4FB693956BA0}" dt="2022-12-13T09:26:38.096" v="2" actId="47"/>
        <pc:sldMkLst>
          <pc:docMk/>
          <pc:sldMk cId="925705469" sldId="448"/>
        </pc:sldMkLst>
      </pc:sldChg>
      <pc:sldChg chg="del">
        <pc:chgData name="Ahmed" userId="9befab2cf13c53ff" providerId="LiveId" clId="{1AD9AB7E-A6A1-4AD3-824C-4FB693956BA0}" dt="2022-12-13T09:26:38.096" v="2" actId="47"/>
        <pc:sldMkLst>
          <pc:docMk/>
          <pc:sldMk cId="2135475276" sldId="450"/>
        </pc:sldMkLst>
      </pc:sldChg>
      <pc:sldChg chg="del">
        <pc:chgData name="Ahmed" userId="9befab2cf13c53ff" providerId="LiveId" clId="{1AD9AB7E-A6A1-4AD3-824C-4FB693956BA0}" dt="2022-12-13T09:26:38.096" v="2" actId="47"/>
        <pc:sldMkLst>
          <pc:docMk/>
          <pc:sldMk cId="2130870289" sldId="451"/>
        </pc:sldMkLst>
      </pc:sldChg>
      <pc:sldChg chg="del">
        <pc:chgData name="Ahmed" userId="9befab2cf13c53ff" providerId="LiveId" clId="{1AD9AB7E-A6A1-4AD3-824C-4FB693956BA0}" dt="2022-12-13T09:26:38.096" v="2" actId="47"/>
        <pc:sldMkLst>
          <pc:docMk/>
          <pc:sldMk cId="294052769" sldId="452"/>
        </pc:sldMkLst>
      </pc:sldChg>
      <pc:sldChg chg="del">
        <pc:chgData name="Ahmed" userId="9befab2cf13c53ff" providerId="LiveId" clId="{1AD9AB7E-A6A1-4AD3-824C-4FB693956BA0}" dt="2022-12-13T09:26:38.096" v="2" actId="47"/>
        <pc:sldMkLst>
          <pc:docMk/>
          <pc:sldMk cId="532816975" sldId="453"/>
        </pc:sldMkLst>
      </pc:sldChg>
      <pc:sldChg chg="del">
        <pc:chgData name="Ahmed" userId="9befab2cf13c53ff" providerId="LiveId" clId="{1AD9AB7E-A6A1-4AD3-824C-4FB693956BA0}" dt="2022-12-13T09:27:12.693" v="4" actId="47"/>
        <pc:sldMkLst>
          <pc:docMk/>
          <pc:sldMk cId="3017424999" sldId="454"/>
        </pc:sldMkLst>
      </pc:sldChg>
      <pc:sldChg chg="del">
        <pc:chgData name="Ahmed" userId="9befab2cf13c53ff" providerId="LiveId" clId="{1AD9AB7E-A6A1-4AD3-824C-4FB693956BA0}" dt="2022-12-13T09:26:38.096" v="2" actId="47"/>
        <pc:sldMkLst>
          <pc:docMk/>
          <pc:sldMk cId="445054294" sldId="458"/>
        </pc:sldMkLst>
      </pc:sldChg>
      <pc:sldChg chg="del">
        <pc:chgData name="Ahmed" userId="9befab2cf13c53ff" providerId="LiveId" clId="{1AD9AB7E-A6A1-4AD3-824C-4FB693956BA0}" dt="2022-12-13T09:26:09.919" v="0" actId="47"/>
        <pc:sldMkLst>
          <pc:docMk/>
          <pc:sldMk cId="1383274316" sldId="459"/>
        </pc:sldMkLst>
      </pc:sldChg>
      <pc:sldChg chg="del">
        <pc:chgData name="Ahmed" userId="9befab2cf13c53ff" providerId="LiveId" clId="{1AD9AB7E-A6A1-4AD3-824C-4FB693956BA0}" dt="2022-12-13T09:26:38.096" v="2" actId="47"/>
        <pc:sldMkLst>
          <pc:docMk/>
          <pc:sldMk cId="516233724" sldId="460"/>
        </pc:sldMkLst>
      </pc:sldChg>
      <pc:sldChg chg="del">
        <pc:chgData name="Ahmed" userId="9befab2cf13c53ff" providerId="LiveId" clId="{1AD9AB7E-A6A1-4AD3-824C-4FB693956BA0}" dt="2022-12-13T09:26:38.096" v="2" actId="47"/>
        <pc:sldMkLst>
          <pc:docMk/>
          <pc:sldMk cId="910720952" sldId="461"/>
        </pc:sldMkLst>
      </pc:sldChg>
      <pc:sldMasterChg chg="del delSldLayout">
        <pc:chgData name="Ahmed" userId="9befab2cf13c53ff" providerId="LiveId" clId="{1AD9AB7E-A6A1-4AD3-824C-4FB693956BA0}" dt="2022-12-13T09:27:14.735" v="5" actId="47"/>
        <pc:sldMasterMkLst>
          <pc:docMk/>
          <pc:sldMasterMk cId="0" sldId="2147483648"/>
        </pc:sldMasterMkLst>
        <pc:sldLayoutChg chg="del">
          <pc:chgData name="Ahmed" userId="9befab2cf13c53ff" providerId="LiveId" clId="{1AD9AB7E-A6A1-4AD3-824C-4FB693956BA0}" dt="2022-12-13T09:27:14.735" v="5" actId="47"/>
          <pc:sldLayoutMkLst>
            <pc:docMk/>
            <pc:sldMasterMk cId="0" sldId="2147483648"/>
            <pc:sldLayoutMk cId="0" sldId="2147483650"/>
          </pc:sldLayoutMkLst>
        </pc:sldLayoutChg>
        <pc:sldLayoutChg chg="del">
          <pc:chgData name="Ahmed" userId="9befab2cf13c53ff" providerId="LiveId" clId="{1AD9AB7E-A6A1-4AD3-824C-4FB693956BA0}" dt="2022-12-13T09:27:14.735" v="5" actId="47"/>
          <pc:sldLayoutMkLst>
            <pc:docMk/>
            <pc:sldMasterMk cId="0" sldId="2147483648"/>
            <pc:sldLayoutMk cId="0" sldId="2147483654"/>
          </pc:sldLayoutMkLst>
        </pc:sldLayoutChg>
        <pc:sldLayoutChg chg="del">
          <pc:chgData name="Ahmed" userId="9befab2cf13c53ff" providerId="LiveId" clId="{1AD9AB7E-A6A1-4AD3-824C-4FB693956BA0}" dt="2022-12-13T09:27:14.735" v="5" actId="47"/>
          <pc:sldLayoutMkLst>
            <pc:docMk/>
            <pc:sldMasterMk cId="0" sldId="2147483648"/>
            <pc:sldLayoutMk cId="1981886890" sldId="2147483663"/>
          </pc:sldLayoutMkLst>
        </pc:sldLayoutChg>
        <pc:sldLayoutChg chg="del">
          <pc:chgData name="Ahmed" userId="9befab2cf13c53ff" providerId="LiveId" clId="{1AD9AB7E-A6A1-4AD3-824C-4FB693956BA0}" dt="2022-12-13T09:27:14.735" v="5" actId="47"/>
          <pc:sldLayoutMkLst>
            <pc:docMk/>
            <pc:sldMasterMk cId="0" sldId="2147483648"/>
            <pc:sldLayoutMk cId="648053848" sldId="2147483668"/>
          </pc:sldLayoutMkLst>
        </pc:sldLayoutChg>
        <pc:sldLayoutChg chg="del">
          <pc:chgData name="Ahmed" userId="9befab2cf13c53ff" providerId="LiveId" clId="{1AD9AB7E-A6A1-4AD3-824C-4FB693956BA0}" dt="2022-12-13T09:27:14.735" v="5" actId="47"/>
          <pc:sldLayoutMkLst>
            <pc:docMk/>
            <pc:sldMasterMk cId="0" sldId="2147483648"/>
            <pc:sldLayoutMk cId="3224322184" sldId="2147483674"/>
          </pc:sldLayoutMkLst>
        </pc:sldLayoutChg>
        <pc:sldLayoutChg chg="del">
          <pc:chgData name="Ahmed" userId="9befab2cf13c53ff" providerId="LiveId" clId="{1AD9AB7E-A6A1-4AD3-824C-4FB693956BA0}" dt="2022-12-13T09:27:14.735" v="5" actId="47"/>
          <pc:sldLayoutMkLst>
            <pc:docMk/>
            <pc:sldMasterMk cId="0" sldId="2147483648"/>
            <pc:sldLayoutMk cId="3081230699" sldId="2147483675"/>
          </pc:sldLayoutMkLst>
        </pc:sldLayoutChg>
        <pc:sldLayoutChg chg="del">
          <pc:chgData name="Ahmed" userId="9befab2cf13c53ff" providerId="LiveId" clId="{1AD9AB7E-A6A1-4AD3-824C-4FB693956BA0}" dt="2022-12-13T09:27:14.735" v="5" actId="47"/>
          <pc:sldLayoutMkLst>
            <pc:docMk/>
            <pc:sldMasterMk cId="0" sldId="2147483648"/>
            <pc:sldLayoutMk cId="3486660327" sldId="2147483676"/>
          </pc:sldLayoutMkLst>
        </pc:sldLayoutChg>
        <pc:sldLayoutChg chg="del">
          <pc:chgData name="Ahmed" userId="9befab2cf13c53ff" providerId="LiveId" clId="{1AD9AB7E-A6A1-4AD3-824C-4FB693956BA0}" dt="2022-12-13T09:27:14.735" v="5" actId="47"/>
          <pc:sldLayoutMkLst>
            <pc:docMk/>
            <pc:sldMasterMk cId="0" sldId="2147483648"/>
            <pc:sldLayoutMk cId="421994355" sldId="2147483677"/>
          </pc:sldLayoutMkLst>
        </pc:sldLayoutChg>
        <pc:sldLayoutChg chg="del">
          <pc:chgData name="Ahmed" userId="9befab2cf13c53ff" providerId="LiveId" clId="{1AD9AB7E-A6A1-4AD3-824C-4FB693956BA0}" dt="2022-12-13T09:27:14.735" v="5" actId="47"/>
          <pc:sldLayoutMkLst>
            <pc:docMk/>
            <pc:sldMasterMk cId="0" sldId="2147483648"/>
            <pc:sldLayoutMk cId="316626883" sldId="2147483678"/>
          </pc:sldLayoutMkLst>
        </pc:sldLayoutChg>
        <pc:sldLayoutChg chg="del">
          <pc:chgData name="Ahmed" userId="9befab2cf13c53ff" providerId="LiveId" clId="{1AD9AB7E-A6A1-4AD3-824C-4FB693956BA0}" dt="2022-12-13T09:27:14.735" v="5" actId="47"/>
          <pc:sldLayoutMkLst>
            <pc:docMk/>
            <pc:sldMasterMk cId="0" sldId="2147483648"/>
            <pc:sldLayoutMk cId="505506977" sldId="2147483680"/>
          </pc:sldLayoutMkLst>
        </pc:sldLayoutChg>
        <pc:sldLayoutChg chg="del">
          <pc:chgData name="Ahmed" userId="9befab2cf13c53ff" providerId="LiveId" clId="{1AD9AB7E-A6A1-4AD3-824C-4FB693956BA0}" dt="2022-12-13T09:27:14.735" v="5" actId="47"/>
          <pc:sldLayoutMkLst>
            <pc:docMk/>
            <pc:sldMasterMk cId="0" sldId="2147483648"/>
            <pc:sldLayoutMk cId="1332992754" sldId="2147483681"/>
          </pc:sldLayoutMkLst>
        </pc:sldLayoutChg>
        <pc:sldLayoutChg chg="del">
          <pc:chgData name="Ahmed" userId="9befab2cf13c53ff" providerId="LiveId" clId="{1AD9AB7E-A6A1-4AD3-824C-4FB693956BA0}" dt="2022-12-13T09:27:14.735" v="5" actId="47"/>
          <pc:sldLayoutMkLst>
            <pc:docMk/>
            <pc:sldMasterMk cId="0" sldId="2147483648"/>
            <pc:sldLayoutMk cId="2280200669" sldId="2147483682"/>
          </pc:sldLayoutMkLst>
        </pc:sldLayoutChg>
        <pc:sldLayoutChg chg="del">
          <pc:chgData name="Ahmed" userId="9befab2cf13c53ff" providerId="LiveId" clId="{1AD9AB7E-A6A1-4AD3-824C-4FB693956BA0}" dt="2022-12-13T09:27:14.735" v="5" actId="47"/>
          <pc:sldLayoutMkLst>
            <pc:docMk/>
            <pc:sldMasterMk cId="0" sldId="2147483648"/>
            <pc:sldLayoutMk cId="3875047877" sldId="2147483683"/>
          </pc:sldLayoutMkLst>
        </pc:sldLayoutChg>
        <pc:sldLayoutChg chg="del">
          <pc:chgData name="Ahmed" userId="9befab2cf13c53ff" providerId="LiveId" clId="{1AD9AB7E-A6A1-4AD3-824C-4FB693956BA0}" dt="2022-12-13T09:27:14.735" v="5" actId="47"/>
          <pc:sldLayoutMkLst>
            <pc:docMk/>
            <pc:sldMasterMk cId="0" sldId="2147483648"/>
            <pc:sldLayoutMk cId="59564268" sldId="2147483684"/>
          </pc:sldLayoutMkLst>
        </pc:sldLayoutChg>
        <pc:sldLayoutChg chg="del">
          <pc:chgData name="Ahmed" userId="9befab2cf13c53ff" providerId="LiveId" clId="{1AD9AB7E-A6A1-4AD3-824C-4FB693956BA0}" dt="2022-12-13T09:27:14.735" v="5" actId="47"/>
          <pc:sldLayoutMkLst>
            <pc:docMk/>
            <pc:sldMasterMk cId="0" sldId="2147483648"/>
            <pc:sldLayoutMk cId="2426114858" sldId="2147483685"/>
          </pc:sldLayoutMkLst>
        </pc:sldLayoutChg>
        <pc:sldLayoutChg chg="del">
          <pc:chgData name="Ahmed" userId="9befab2cf13c53ff" providerId="LiveId" clId="{1AD9AB7E-A6A1-4AD3-824C-4FB693956BA0}" dt="2022-12-13T09:27:14.735" v="5" actId="47"/>
          <pc:sldLayoutMkLst>
            <pc:docMk/>
            <pc:sldMasterMk cId="0" sldId="2147483648"/>
            <pc:sldLayoutMk cId="408206065" sldId="2147483686"/>
          </pc:sldLayoutMkLst>
        </pc:sldLayoutChg>
        <pc:sldLayoutChg chg="del">
          <pc:chgData name="Ahmed" userId="9befab2cf13c53ff" providerId="LiveId" clId="{1AD9AB7E-A6A1-4AD3-824C-4FB693956BA0}" dt="2022-12-13T09:27:14.735" v="5" actId="47"/>
          <pc:sldLayoutMkLst>
            <pc:docMk/>
            <pc:sldMasterMk cId="0" sldId="2147483648"/>
            <pc:sldLayoutMk cId="926658339" sldId="2147483687"/>
          </pc:sldLayoutMkLst>
        </pc:sldLayoutChg>
        <pc:sldLayoutChg chg="del">
          <pc:chgData name="Ahmed" userId="9befab2cf13c53ff" providerId="LiveId" clId="{1AD9AB7E-A6A1-4AD3-824C-4FB693956BA0}" dt="2022-12-13T09:27:14.735" v="5" actId="47"/>
          <pc:sldLayoutMkLst>
            <pc:docMk/>
            <pc:sldMasterMk cId="0" sldId="2147483648"/>
            <pc:sldLayoutMk cId="1119004202" sldId="2147483688"/>
          </pc:sldLayoutMkLst>
        </pc:sldLayoutChg>
        <pc:sldLayoutChg chg="del">
          <pc:chgData name="Ahmed" userId="9befab2cf13c53ff" providerId="LiveId" clId="{1AD9AB7E-A6A1-4AD3-824C-4FB693956BA0}" dt="2022-12-13T09:27:14.735" v="5" actId="47"/>
          <pc:sldLayoutMkLst>
            <pc:docMk/>
            <pc:sldMasterMk cId="0" sldId="2147483648"/>
            <pc:sldLayoutMk cId="1894869515" sldId="2147483689"/>
          </pc:sldLayoutMkLst>
        </pc:sldLayoutChg>
      </pc:sldMasterChg>
      <pc:sldMasterChg chg="del delSldLayout">
        <pc:chgData name="Ahmed" userId="9befab2cf13c53ff" providerId="LiveId" clId="{1AD9AB7E-A6A1-4AD3-824C-4FB693956BA0}" dt="2022-12-13T09:26:38.096" v="2" actId="47"/>
        <pc:sldMasterMkLst>
          <pc:docMk/>
          <pc:sldMasterMk cId="1551645101" sldId="2147483720"/>
        </pc:sldMasterMkLst>
        <pc:sldLayoutChg chg="del">
          <pc:chgData name="Ahmed" userId="9befab2cf13c53ff" providerId="LiveId" clId="{1AD9AB7E-A6A1-4AD3-824C-4FB693956BA0}" dt="2022-12-13T09:26:38.096" v="2" actId="47"/>
          <pc:sldLayoutMkLst>
            <pc:docMk/>
            <pc:sldMasterMk cId="1551645101" sldId="2147483720"/>
            <pc:sldLayoutMk cId="430696562" sldId="2147483722"/>
          </pc:sldLayoutMkLst>
        </pc:sldLayoutChg>
      </pc:sldMasterChg>
      <pc:sldMasterChg chg="del delSldLayout">
        <pc:chgData name="Ahmed" userId="9befab2cf13c53ff" providerId="LiveId" clId="{1AD9AB7E-A6A1-4AD3-824C-4FB693956BA0}" dt="2022-12-13T09:26:38.096" v="2" actId="47"/>
        <pc:sldMasterMkLst>
          <pc:docMk/>
          <pc:sldMasterMk cId="3438346653" sldId="2147483723"/>
        </pc:sldMasterMkLst>
        <pc:sldLayoutChg chg="del">
          <pc:chgData name="Ahmed" userId="9befab2cf13c53ff" providerId="LiveId" clId="{1AD9AB7E-A6A1-4AD3-824C-4FB693956BA0}" dt="2022-12-13T09:26:38.096" v="2" actId="47"/>
          <pc:sldLayoutMkLst>
            <pc:docMk/>
            <pc:sldMasterMk cId="3438346653" sldId="2147483723"/>
            <pc:sldLayoutMk cId="3483823303" sldId="2147483724"/>
          </pc:sldLayoutMkLst>
        </pc:sldLayoutChg>
        <pc:sldLayoutChg chg="del">
          <pc:chgData name="Ahmed" userId="9befab2cf13c53ff" providerId="LiveId" clId="{1AD9AB7E-A6A1-4AD3-824C-4FB693956BA0}" dt="2022-12-13T09:26:38.096" v="2" actId="47"/>
          <pc:sldLayoutMkLst>
            <pc:docMk/>
            <pc:sldMasterMk cId="3438346653" sldId="2147483723"/>
            <pc:sldLayoutMk cId="912402279" sldId="2147483725"/>
          </pc:sldLayoutMkLst>
        </pc:sldLayoutChg>
        <pc:sldLayoutChg chg="del">
          <pc:chgData name="Ahmed" userId="9befab2cf13c53ff" providerId="LiveId" clId="{1AD9AB7E-A6A1-4AD3-824C-4FB693956BA0}" dt="2022-12-13T09:26:38.096" v="2" actId="47"/>
          <pc:sldLayoutMkLst>
            <pc:docMk/>
            <pc:sldMasterMk cId="3438346653" sldId="2147483723"/>
            <pc:sldLayoutMk cId="1970532224" sldId="2147483726"/>
          </pc:sldLayoutMkLst>
        </pc:sldLayoutChg>
        <pc:sldLayoutChg chg="del">
          <pc:chgData name="Ahmed" userId="9befab2cf13c53ff" providerId="LiveId" clId="{1AD9AB7E-A6A1-4AD3-824C-4FB693956BA0}" dt="2022-12-13T09:26:38.096" v="2" actId="47"/>
          <pc:sldLayoutMkLst>
            <pc:docMk/>
            <pc:sldMasterMk cId="3438346653" sldId="2147483723"/>
            <pc:sldLayoutMk cId="3245038053" sldId="2147483727"/>
          </pc:sldLayoutMkLst>
        </pc:sldLayoutChg>
        <pc:sldLayoutChg chg="del">
          <pc:chgData name="Ahmed" userId="9befab2cf13c53ff" providerId="LiveId" clId="{1AD9AB7E-A6A1-4AD3-824C-4FB693956BA0}" dt="2022-12-13T09:26:38.096" v="2" actId="47"/>
          <pc:sldLayoutMkLst>
            <pc:docMk/>
            <pc:sldMasterMk cId="3438346653" sldId="2147483723"/>
            <pc:sldLayoutMk cId="2903485257" sldId="2147483728"/>
          </pc:sldLayoutMkLst>
        </pc:sldLayoutChg>
        <pc:sldLayoutChg chg="del">
          <pc:chgData name="Ahmed" userId="9befab2cf13c53ff" providerId="LiveId" clId="{1AD9AB7E-A6A1-4AD3-824C-4FB693956BA0}" dt="2022-12-13T09:26:38.096" v="2" actId="47"/>
          <pc:sldLayoutMkLst>
            <pc:docMk/>
            <pc:sldMasterMk cId="3438346653" sldId="2147483723"/>
            <pc:sldLayoutMk cId="3889767159" sldId="2147483729"/>
          </pc:sldLayoutMkLst>
        </pc:sldLayoutChg>
        <pc:sldLayoutChg chg="del">
          <pc:chgData name="Ahmed" userId="9befab2cf13c53ff" providerId="LiveId" clId="{1AD9AB7E-A6A1-4AD3-824C-4FB693956BA0}" dt="2022-12-13T09:26:38.096" v="2" actId="47"/>
          <pc:sldLayoutMkLst>
            <pc:docMk/>
            <pc:sldMasterMk cId="3438346653" sldId="2147483723"/>
            <pc:sldLayoutMk cId="507418948" sldId="2147483730"/>
          </pc:sldLayoutMkLst>
        </pc:sldLayoutChg>
        <pc:sldLayoutChg chg="del">
          <pc:chgData name="Ahmed" userId="9befab2cf13c53ff" providerId="LiveId" clId="{1AD9AB7E-A6A1-4AD3-824C-4FB693956BA0}" dt="2022-12-13T09:26:38.096" v="2" actId="47"/>
          <pc:sldLayoutMkLst>
            <pc:docMk/>
            <pc:sldMasterMk cId="3438346653" sldId="2147483723"/>
            <pc:sldLayoutMk cId="2059731218" sldId="2147483731"/>
          </pc:sldLayoutMkLst>
        </pc:sldLayoutChg>
        <pc:sldLayoutChg chg="del">
          <pc:chgData name="Ahmed" userId="9befab2cf13c53ff" providerId="LiveId" clId="{1AD9AB7E-A6A1-4AD3-824C-4FB693956BA0}" dt="2022-12-13T09:26:38.096" v="2" actId="47"/>
          <pc:sldLayoutMkLst>
            <pc:docMk/>
            <pc:sldMasterMk cId="3438346653" sldId="2147483723"/>
            <pc:sldLayoutMk cId="257688445" sldId="2147483732"/>
          </pc:sldLayoutMkLst>
        </pc:sldLayoutChg>
        <pc:sldLayoutChg chg="del">
          <pc:chgData name="Ahmed" userId="9befab2cf13c53ff" providerId="LiveId" clId="{1AD9AB7E-A6A1-4AD3-824C-4FB693956BA0}" dt="2022-12-13T09:26:38.096" v="2" actId="47"/>
          <pc:sldLayoutMkLst>
            <pc:docMk/>
            <pc:sldMasterMk cId="3438346653" sldId="2147483723"/>
            <pc:sldLayoutMk cId="4101955508" sldId="2147483733"/>
          </pc:sldLayoutMkLst>
        </pc:sldLayoutChg>
        <pc:sldLayoutChg chg="del">
          <pc:chgData name="Ahmed" userId="9befab2cf13c53ff" providerId="LiveId" clId="{1AD9AB7E-A6A1-4AD3-824C-4FB693956BA0}" dt="2022-12-13T09:26:38.096" v="2" actId="47"/>
          <pc:sldLayoutMkLst>
            <pc:docMk/>
            <pc:sldMasterMk cId="3438346653" sldId="2147483723"/>
            <pc:sldLayoutMk cId="3688267359" sldId="214748373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700BB6-3B33-411F-B6C3-0A8C394BC56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C67E76E-B551-4F49-B0F3-FF5B277100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B06CAD2-BC35-4D77-9EB8-5664C7536C6C}" type="datetimeFigureOut">
              <a:rPr lang="en-US" smtClean="0"/>
              <a:t>12/13/2022</a:t>
            </a:fld>
            <a:endParaRPr lang="en-US"/>
          </a:p>
        </p:txBody>
      </p:sp>
      <p:sp>
        <p:nvSpPr>
          <p:cNvPr id="4" name="Footer Placeholder 3">
            <a:extLst>
              <a:ext uri="{FF2B5EF4-FFF2-40B4-BE49-F238E27FC236}">
                <a16:creationId xmlns:a16="http://schemas.microsoft.com/office/drawing/2014/main" id="{82C92192-1643-4C88-AA63-B358D7DF72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654B3DA-B27A-412A-B057-CC33B96B087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541BC10-6862-45A9-83F1-8715D11BBEC8}" type="slidenum">
              <a:rPr lang="en-US" smtClean="0"/>
              <a:t>‹#›</a:t>
            </a:fld>
            <a:endParaRPr lang="en-US"/>
          </a:p>
        </p:txBody>
      </p:sp>
    </p:spTree>
    <p:extLst>
      <p:ext uri="{BB962C8B-B14F-4D97-AF65-F5344CB8AC3E}">
        <p14:creationId xmlns:p14="http://schemas.microsoft.com/office/powerpoint/2010/main" val="2486484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0F0302-BE9E-8A47-8FBA-EF4A5D6A0C17}" type="slidenum">
              <a:rPr lang="nb-NO" smtClean="0"/>
              <a:t>‹#›</a:t>
            </a:fld>
            <a:endParaRPr lang="nb-NO"/>
          </a:p>
        </p:txBody>
      </p:sp>
    </p:spTree>
    <p:extLst>
      <p:ext uri="{BB962C8B-B14F-4D97-AF65-F5344CB8AC3E}">
        <p14:creationId xmlns:p14="http://schemas.microsoft.com/office/powerpoint/2010/main" val="1621326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0F0302-BE9E-8A47-8FBA-EF4A5D6A0C17}" type="slidenum">
              <a:rPr lang="nb-NO" smtClean="0"/>
              <a:t>1</a:t>
            </a:fld>
            <a:endParaRPr lang="nb-NO"/>
          </a:p>
        </p:txBody>
      </p:sp>
    </p:spTree>
    <p:extLst>
      <p:ext uri="{BB962C8B-B14F-4D97-AF65-F5344CB8AC3E}">
        <p14:creationId xmlns:p14="http://schemas.microsoft.com/office/powerpoint/2010/main" val="295217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0F0302-BE9E-8A47-8FBA-EF4A5D6A0C17}" type="slidenum">
              <a:rPr lang="nb-NO" smtClean="0"/>
              <a:t>2</a:t>
            </a:fld>
            <a:endParaRPr lang="nb-NO"/>
          </a:p>
        </p:txBody>
      </p:sp>
    </p:spTree>
    <p:extLst>
      <p:ext uri="{BB962C8B-B14F-4D97-AF65-F5344CB8AC3E}">
        <p14:creationId xmlns:p14="http://schemas.microsoft.com/office/powerpoint/2010/main" val="242059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0F0302-BE9E-8A47-8FBA-EF4A5D6A0C17}" type="slidenum">
              <a:rPr lang="nb-NO" smtClean="0"/>
              <a:t>3</a:t>
            </a:fld>
            <a:endParaRPr lang="nb-NO"/>
          </a:p>
        </p:txBody>
      </p:sp>
    </p:spTree>
    <p:extLst>
      <p:ext uri="{BB962C8B-B14F-4D97-AF65-F5344CB8AC3E}">
        <p14:creationId xmlns:p14="http://schemas.microsoft.com/office/powerpoint/2010/main" val="2357991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0F0302-BE9E-8A47-8FBA-EF4A5D6A0C17}" type="slidenum">
              <a:rPr lang="nb-NO" smtClean="0"/>
              <a:t>4</a:t>
            </a:fld>
            <a:endParaRPr lang="nb-NO"/>
          </a:p>
        </p:txBody>
      </p:sp>
    </p:spTree>
    <p:extLst>
      <p:ext uri="{BB962C8B-B14F-4D97-AF65-F5344CB8AC3E}">
        <p14:creationId xmlns:p14="http://schemas.microsoft.com/office/powerpoint/2010/main" val="3250161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0F0302-BE9E-8A47-8FBA-EF4A5D6A0C17}" type="slidenum">
              <a:rPr lang="nb-NO" smtClean="0"/>
              <a:t>5</a:t>
            </a:fld>
            <a:endParaRPr lang="nb-NO"/>
          </a:p>
        </p:txBody>
      </p:sp>
    </p:spTree>
    <p:extLst>
      <p:ext uri="{BB962C8B-B14F-4D97-AF65-F5344CB8AC3E}">
        <p14:creationId xmlns:p14="http://schemas.microsoft.com/office/powerpoint/2010/main" val="3128550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0F0302-BE9E-8A47-8FBA-EF4A5D6A0C17}" type="slidenum">
              <a:rPr lang="nb-NO" smtClean="0"/>
              <a:t>6</a:t>
            </a:fld>
            <a:endParaRPr lang="nb-NO"/>
          </a:p>
        </p:txBody>
      </p:sp>
    </p:spTree>
    <p:extLst>
      <p:ext uri="{BB962C8B-B14F-4D97-AF65-F5344CB8AC3E}">
        <p14:creationId xmlns:p14="http://schemas.microsoft.com/office/powerpoint/2010/main" val="2923488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0F0302-BE9E-8A47-8FBA-EF4A5D6A0C17}" type="slidenum">
              <a:rPr lang="nb-NO" smtClean="0"/>
              <a:t>7</a:t>
            </a:fld>
            <a:endParaRPr lang="nb-NO"/>
          </a:p>
        </p:txBody>
      </p:sp>
    </p:spTree>
    <p:extLst>
      <p:ext uri="{BB962C8B-B14F-4D97-AF65-F5344CB8AC3E}">
        <p14:creationId xmlns:p14="http://schemas.microsoft.com/office/powerpoint/2010/main" val="650441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tel, innhold og bilde">
    <p:bg>
      <p:bgPr>
        <a:solidFill>
          <a:srgbClr val="FFFFFF">
            <a:alpha val="9804"/>
          </a:srgbClr>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C58431D-8E20-AE40-9B25-7E1CFCA42849}"/>
              </a:ext>
            </a:extLst>
          </p:cNvPr>
          <p:cNvSpPr>
            <a:spLocks noGrp="1"/>
          </p:cNvSpPr>
          <p:nvPr>
            <p:ph type="title"/>
          </p:nvPr>
        </p:nvSpPr>
        <p:spPr>
          <a:xfrm>
            <a:off x="642813" y="1194998"/>
            <a:ext cx="7072534" cy="671660"/>
          </a:xfrm>
        </p:spPr>
        <p:txBody>
          <a:bodyPr>
            <a:noAutofit/>
          </a:bodyPr>
          <a:lstStyle>
            <a:lvl1pPr>
              <a:defRPr sz="4000"/>
            </a:lvl1pPr>
          </a:lstStyle>
          <a:p>
            <a:r>
              <a:rPr lang="en-US"/>
              <a:t>Click to edit Master title style</a:t>
            </a:r>
          </a:p>
        </p:txBody>
      </p:sp>
      <p:sp>
        <p:nvSpPr>
          <p:cNvPr id="11" name="Content Placeholder 2">
            <a:extLst>
              <a:ext uri="{FF2B5EF4-FFF2-40B4-BE49-F238E27FC236}">
                <a16:creationId xmlns:a16="http://schemas.microsoft.com/office/drawing/2014/main" id="{C0164713-EC13-F543-A4C5-7C9EA1055904}"/>
              </a:ext>
            </a:extLst>
          </p:cNvPr>
          <p:cNvSpPr>
            <a:spLocks noGrp="1"/>
          </p:cNvSpPr>
          <p:nvPr>
            <p:ph idx="1"/>
          </p:nvPr>
        </p:nvSpPr>
        <p:spPr>
          <a:xfrm>
            <a:off x="642813" y="2019792"/>
            <a:ext cx="7072534" cy="3581400"/>
          </a:xfrm>
        </p:spPr>
        <p:txBody>
          <a:bodyPr/>
          <a:lstStyle/>
          <a:p>
            <a:pPr lvl="0"/>
            <a:r>
              <a:rPr lang="en-US"/>
              <a:t>Click to edit Master text styles</a:t>
            </a:r>
          </a:p>
        </p:txBody>
      </p:sp>
      <p:pic>
        <p:nvPicPr>
          <p:cNvPr id="19" name="Picture 18">
            <a:extLst>
              <a:ext uri="{FF2B5EF4-FFF2-40B4-BE49-F238E27FC236}">
                <a16:creationId xmlns:a16="http://schemas.microsoft.com/office/drawing/2014/main" id="{746796DC-8000-D44B-AD74-3F72B4EBF0F8}"/>
              </a:ext>
            </a:extLst>
          </p:cNvPr>
          <p:cNvPicPr>
            <a:picLocks noChangeAspect="1"/>
          </p:cNvPicPr>
          <p:nvPr userDrawn="1"/>
        </p:nvPicPr>
        <p:blipFill>
          <a:blip r:embed="rId2"/>
          <a:stretch>
            <a:fillRect/>
          </a:stretch>
        </p:blipFill>
        <p:spPr>
          <a:xfrm>
            <a:off x="643434" y="5826626"/>
            <a:ext cx="1495766" cy="673730"/>
          </a:xfrm>
          <a:prstGeom prst="rect">
            <a:avLst/>
          </a:prstGeom>
        </p:spPr>
      </p:pic>
      <p:sp>
        <p:nvSpPr>
          <p:cNvPr id="22" name="Date Placeholder 3">
            <a:extLst>
              <a:ext uri="{FF2B5EF4-FFF2-40B4-BE49-F238E27FC236}">
                <a16:creationId xmlns:a16="http://schemas.microsoft.com/office/drawing/2014/main" id="{78B4D6C5-9BF0-5A49-9693-24A369DB7785}"/>
              </a:ext>
            </a:extLst>
          </p:cNvPr>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12/13/2022</a:t>
            </a:fld>
            <a:endParaRPr lang="en-US"/>
          </a:p>
        </p:txBody>
      </p:sp>
      <p:sp>
        <p:nvSpPr>
          <p:cNvPr id="23" name="Footer Placeholder 4">
            <a:extLst>
              <a:ext uri="{FF2B5EF4-FFF2-40B4-BE49-F238E27FC236}">
                <a16:creationId xmlns:a16="http://schemas.microsoft.com/office/drawing/2014/main" id="{2A686105-7BC9-224A-B16E-B13F4BA9A2C6}"/>
              </a:ext>
            </a:extLst>
          </p:cNvPr>
          <p:cNvSpPr>
            <a:spLocks noGrp="1"/>
          </p:cNvSpPr>
          <p:nvPr>
            <p:ph type="ftr" sz="quarter" idx="3"/>
          </p:nvPr>
        </p:nvSpPr>
        <p:spPr>
          <a:xfrm>
            <a:off x="2893564" y="6453386"/>
            <a:ext cx="4851699"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13" name="Rectangle 12">
            <a:extLst>
              <a:ext uri="{FF2B5EF4-FFF2-40B4-BE49-F238E27FC236}">
                <a16:creationId xmlns:a16="http://schemas.microsoft.com/office/drawing/2014/main" id="{E6D7D776-D791-A645-9ECF-9C0B75DAE595}"/>
              </a:ext>
            </a:extLst>
          </p:cNvPr>
          <p:cNvSpPr/>
          <p:nvPr userDrawn="1"/>
        </p:nvSpPr>
        <p:spPr>
          <a:xfrm>
            <a:off x="7715346" y="1"/>
            <a:ext cx="321112" cy="280207"/>
          </a:xfrm>
          <a:prstGeom prst="rect">
            <a:avLst/>
          </a:prstGeom>
          <a:solidFill>
            <a:srgbClr val="025B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Rectangle 13">
            <a:extLst>
              <a:ext uri="{FF2B5EF4-FFF2-40B4-BE49-F238E27FC236}">
                <a16:creationId xmlns:a16="http://schemas.microsoft.com/office/drawing/2014/main" id="{500608E4-FCDF-7341-BDDE-2D407FE18E82}"/>
              </a:ext>
            </a:extLst>
          </p:cNvPr>
          <p:cNvSpPr/>
          <p:nvPr userDrawn="1"/>
        </p:nvSpPr>
        <p:spPr>
          <a:xfrm>
            <a:off x="4117877" y="280209"/>
            <a:ext cx="878830" cy="280207"/>
          </a:xfrm>
          <a:prstGeom prst="rect">
            <a:avLst/>
          </a:prstGeom>
          <a:solidFill>
            <a:srgbClr val="038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Rectangle 14">
            <a:extLst>
              <a:ext uri="{FF2B5EF4-FFF2-40B4-BE49-F238E27FC236}">
                <a16:creationId xmlns:a16="http://schemas.microsoft.com/office/drawing/2014/main" id="{CDE3FFE0-A21C-7741-92B5-34AB4E684857}"/>
              </a:ext>
            </a:extLst>
          </p:cNvPr>
          <p:cNvSpPr/>
          <p:nvPr userDrawn="1"/>
        </p:nvSpPr>
        <p:spPr>
          <a:xfrm>
            <a:off x="642812" y="0"/>
            <a:ext cx="321112" cy="280207"/>
          </a:xfrm>
          <a:prstGeom prst="rect">
            <a:avLst/>
          </a:prstGeom>
          <a:solidFill>
            <a:srgbClr val="00C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Plassholder for bilde 12">
            <a:extLst>
              <a:ext uri="{FF2B5EF4-FFF2-40B4-BE49-F238E27FC236}">
                <a16:creationId xmlns:a16="http://schemas.microsoft.com/office/drawing/2014/main" id="{BEEEAE90-EF8E-3743-B611-305BD4EAA34A}"/>
              </a:ext>
            </a:extLst>
          </p:cNvPr>
          <p:cNvSpPr>
            <a:spLocks noGrp="1"/>
          </p:cNvSpPr>
          <p:nvPr>
            <p:ph type="pic" sz="quarter" idx="15"/>
          </p:nvPr>
        </p:nvSpPr>
        <p:spPr>
          <a:xfrm>
            <a:off x="8036457" y="0"/>
            <a:ext cx="4155543" cy="6858000"/>
          </a:xfrm>
        </p:spPr>
        <p:txBody>
          <a:bodyPr/>
          <a:lstStyle/>
          <a:p>
            <a:r>
              <a:rPr lang="en-US"/>
              <a:t>Click icon to add picture</a:t>
            </a:r>
          </a:p>
        </p:txBody>
      </p:sp>
    </p:spTree>
    <p:extLst>
      <p:ext uri="{BB962C8B-B14F-4D97-AF65-F5344CB8AC3E}">
        <p14:creationId xmlns:p14="http://schemas.microsoft.com/office/powerpoint/2010/main" val="111900420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9804"/>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3434" y="685800"/>
            <a:ext cx="10881616" cy="1485900"/>
          </a:xfrm>
          <a:prstGeom prst="rect">
            <a:avLst/>
          </a:prstGeom>
        </p:spPr>
        <p:txBody>
          <a:bodyPr vert="horz" lIns="91440" tIns="45720" rIns="91440" bIns="45720" rtlCol="0" anchor="t">
            <a:normAutofit/>
          </a:bodyPr>
          <a:lstStyle/>
          <a:p>
            <a:r>
              <a:rPr lang="nb-NO"/>
              <a:t>Klikk for å redigere tittelstil</a:t>
            </a:r>
            <a:endParaRPr lang="en-US"/>
          </a:p>
        </p:txBody>
      </p:sp>
      <p:sp>
        <p:nvSpPr>
          <p:cNvPr id="3" name="Text Placeholder 2"/>
          <p:cNvSpPr>
            <a:spLocks noGrp="1"/>
          </p:cNvSpPr>
          <p:nvPr>
            <p:ph type="body" idx="1"/>
          </p:nvPr>
        </p:nvSpPr>
        <p:spPr>
          <a:xfrm>
            <a:off x="643434" y="2286000"/>
            <a:ext cx="10881616" cy="3474182"/>
          </a:xfrm>
          <a:prstGeom prst="rect">
            <a:avLst/>
          </a:prstGeom>
        </p:spPr>
        <p:txBody>
          <a:bodyPr vert="horz" lIns="91440" tIns="45720" rIns="91440" bIns="45720" rtlCol="0">
            <a:normAutofit/>
          </a:bodyPr>
          <a:lstStyle/>
          <a:p>
            <a:pPr lvl="0"/>
            <a:r>
              <a:rPr lang="nb-NO"/>
              <a:t>Rediger tekststiler i malen
Andre nivå
Tredje nivå
Fjerde nivå
Femte nivå</a:t>
            </a:r>
            <a:endParaRPr lang="en-US"/>
          </a:p>
        </p:txBody>
      </p:sp>
      <p:sp>
        <p:nvSpPr>
          <p:cNvPr id="4" name="Date Placeholder 3"/>
          <p:cNvSpPr>
            <a:spLocks noGrp="1"/>
          </p:cNvSpPr>
          <p:nvPr>
            <p:ph type="dt" sz="half" idx="2"/>
          </p:nvPr>
        </p:nvSpPr>
        <p:spPr>
          <a:xfrm>
            <a:off x="643434" y="6453386"/>
            <a:ext cx="1204572"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fld id="{87DE6118-2437-4B30-8E3C-4D2BE6020583}" type="datetimeFigureOut">
              <a:rPr lang="en-US" smtClean="0"/>
              <a:pPr/>
              <a:t>12/13/2022</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000" baseline="0">
                <a:solidFill>
                  <a:srgbClr val="132856"/>
                </a:solidFill>
                <a:latin typeface="+mn-lt"/>
              </a:defRPr>
            </a:lvl1pPr>
          </a:lstStyle>
          <a:p>
            <a:endParaRPr lang="en-US"/>
          </a:p>
        </p:txBody>
      </p:sp>
      <p:sp>
        <p:nvSpPr>
          <p:cNvPr id="6" name="Slide Number Placeholder 5"/>
          <p:cNvSpPr>
            <a:spLocks noGrp="1"/>
          </p:cNvSpPr>
          <p:nvPr>
            <p:ph type="sldNum" sz="quarter" idx="4"/>
          </p:nvPr>
        </p:nvSpPr>
        <p:spPr>
          <a:xfrm>
            <a:off x="9928758" y="6453386"/>
            <a:ext cx="1596292" cy="404614"/>
          </a:xfrm>
          <a:prstGeom prst="rect">
            <a:avLst/>
          </a:prstGeom>
        </p:spPr>
        <p:txBody>
          <a:bodyPr vert="horz" lIns="91440" tIns="45720" rIns="91440" bIns="45720" rtlCol="0" anchor="ctr"/>
          <a:lstStyle>
            <a:lvl1pPr algn="r">
              <a:defRPr sz="1000" baseline="0">
                <a:solidFill>
                  <a:srgbClr val="132856"/>
                </a:solidFill>
                <a:latin typeface="+mn-lt"/>
              </a:defRPr>
            </a:lvl1pPr>
          </a:lstStyle>
          <a:p>
            <a:fld id="{69E57DC2-970A-4B3E-BB1C-7A09969E49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1" r:id="rId1"/>
  </p:sldLayoutIdLst>
  <p:txStyles>
    <p:titleStyle>
      <a:lvl1pPr algn="l" defTabSz="914400" rtl="0" eaLnBrk="1" latinLnBrk="0" hangingPunct="1">
        <a:lnSpc>
          <a:spcPct val="89000"/>
        </a:lnSpc>
        <a:spcBef>
          <a:spcPct val="0"/>
        </a:spcBef>
        <a:buNone/>
        <a:defRPr sz="5600" b="1" i="0" kern="1200" baseline="0">
          <a:solidFill>
            <a:srgbClr val="132856"/>
          </a:solidFill>
          <a:latin typeface="Franklin Gothic Demi" panose="020B0603020102020204" pitchFamily="34" charset="0"/>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rgbClr val="132856"/>
          </a:solidFill>
          <a:latin typeface="+mj-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eiti.org/sites/default/files/2022-07/EITI%20Validation%20Guide%20%28FR%29_0.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hyperlink" Target="https://eiti.org/fr/documents/analyse-juridique-du-concept-de-transparence-de-la-propriete-effective-dans-les-pays-itie" TargetMode="External"/><Relationship Id="rId3" Type="http://schemas.openxmlformats.org/officeDocument/2006/relationships/hyperlink" Target="https://eiti.org/fr/exigences-itie" TargetMode="External"/><Relationship Id="rId7" Type="http://schemas.openxmlformats.org/officeDocument/2006/relationships/hyperlink" Target="https://eiti.org/fr/guidance-notes/la-conception-de-bases-de-donnees-relationnelles"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eiti.org/fr/guidance-notes/modele-de-formulaire-de-declaration-sur-la-propriete-effective" TargetMode="External"/><Relationship Id="rId5" Type="http://schemas.openxmlformats.org/officeDocument/2006/relationships/hyperlink" Target="https://eiti.org/fr/guidance-notes/suivi-exerce-par-le-groupe-multipartite-des-declarations-relatives-aux-beneficiaires" TargetMode="External"/><Relationship Id="rId4" Type="http://schemas.openxmlformats.org/officeDocument/2006/relationships/hyperlink" Target="https://eiti.org/fr/guidance-notes/le-guide-de-valid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5" y="918046"/>
            <a:ext cx="11439344" cy="671660"/>
          </a:xfrm>
        </p:spPr>
        <p:txBody>
          <a:bodyPr/>
          <a:lstStyle/>
          <a:p>
            <a:r>
              <a:rPr lang="fr-FR">
                <a:latin typeface="Franklin Gothic Demi"/>
              </a:rPr>
              <a:t>Objectif de l’Exigence 2.5</a:t>
            </a:r>
            <a:endParaRPr lang="fr-FR"/>
          </a:p>
        </p:txBody>
      </p:sp>
      <p:sp>
        <p:nvSpPr>
          <p:cNvPr id="15" name="TextBox 14">
            <a:extLst>
              <a:ext uri="{FF2B5EF4-FFF2-40B4-BE49-F238E27FC236}">
                <a16:creationId xmlns:a16="http://schemas.microsoft.com/office/drawing/2014/main" id="{1A60B3E9-45A1-4A4C-89E1-085B32BEC77D}"/>
              </a:ext>
            </a:extLst>
          </p:cNvPr>
          <p:cNvSpPr txBox="1"/>
          <p:nvPr/>
        </p:nvSpPr>
        <p:spPr>
          <a:xfrm>
            <a:off x="7384520" y="6058359"/>
            <a:ext cx="6094140" cy="369332"/>
          </a:xfrm>
          <a:prstGeom prst="rect">
            <a:avLst/>
          </a:prstGeom>
          <a:noFill/>
        </p:spPr>
        <p:txBody>
          <a:bodyPr wrap="square">
            <a:spAutoFit/>
          </a:bodyPr>
          <a:lstStyle/>
          <a:p>
            <a:r>
              <a:rPr lang="en-GB">
                <a:hlinkClick r:id="rId3"/>
              </a:rPr>
              <a:t>EITI Validation Guide (FR)_0.pdf</a:t>
            </a:r>
            <a:endParaRPr lang="en-US" sz="1400"/>
          </a:p>
        </p:txBody>
      </p:sp>
      <p:sp>
        <p:nvSpPr>
          <p:cNvPr id="7" name="Rectangle 6">
            <a:extLst>
              <a:ext uri="{FF2B5EF4-FFF2-40B4-BE49-F238E27FC236}">
                <a16:creationId xmlns:a16="http://schemas.microsoft.com/office/drawing/2014/main" id="{56A2CB01-7625-480A-85AF-2C0FF3B1FD95}"/>
              </a:ext>
            </a:extLst>
          </p:cNvPr>
          <p:cNvSpPr/>
          <p:nvPr/>
        </p:nvSpPr>
        <p:spPr>
          <a:xfrm>
            <a:off x="780585" y="1589706"/>
            <a:ext cx="10303727" cy="32561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400">
                <a:solidFill>
                  <a:srgbClr val="FFFFFF"/>
                </a:solidFill>
              </a:rPr>
              <a:t>L’objectif de cette exigence est de: </a:t>
            </a:r>
          </a:p>
          <a:p>
            <a:pPr algn="ctr"/>
            <a:r>
              <a:rPr lang="fr-FR" sz="2400">
                <a:solidFill>
                  <a:srgbClr val="FFFFFF"/>
                </a:solidFill>
              </a:rPr>
              <a:t>permettre au public de prendre connaissance des personnes qui possèdent ou exercent </a:t>
            </a:r>
            <a:r>
              <a:rPr lang="fr-FR" sz="2400" b="1" u="sng">
                <a:solidFill>
                  <a:srgbClr val="FFFFFF"/>
                </a:solidFill>
              </a:rPr>
              <a:t>en dernier ressort</a:t>
            </a:r>
            <a:r>
              <a:rPr lang="fr-FR" sz="2400">
                <a:solidFill>
                  <a:srgbClr val="FFFFFF"/>
                </a:solidFill>
              </a:rPr>
              <a:t> le droit de propriété ou le contrôle des entreprises opérant dans les industries extractives du pays, en particulier celles identifiées par le Groupe multipartite comme étant </a:t>
            </a:r>
            <a:r>
              <a:rPr lang="fr-FR" sz="2400" b="1" u="sng">
                <a:solidFill>
                  <a:srgbClr val="FFFFFF"/>
                </a:solidFill>
              </a:rPr>
              <a:t>à haut risque</a:t>
            </a:r>
            <a:r>
              <a:rPr lang="fr-FR" sz="2400">
                <a:solidFill>
                  <a:srgbClr val="FFFFFF"/>
                </a:solidFill>
              </a:rPr>
              <a:t> afin de </a:t>
            </a:r>
            <a:r>
              <a:rPr lang="fr-FR" sz="2400" b="1" u="sng">
                <a:solidFill>
                  <a:srgbClr val="FFFFFF"/>
                </a:solidFill>
              </a:rPr>
              <a:t>contribuer à dissuader de l’utilisation de pratiques abusives</a:t>
            </a:r>
            <a:r>
              <a:rPr lang="fr-FR" sz="2400">
                <a:solidFill>
                  <a:srgbClr val="FFFFFF"/>
                </a:solidFill>
              </a:rPr>
              <a:t> dans la gestion des ressources extractives. </a:t>
            </a:r>
            <a:endParaRPr lang="en-US" sz="2400">
              <a:solidFill>
                <a:srgbClr val="FFFFFF"/>
              </a:solidFill>
            </a:endParaRPr>
          </a:p>
        </p:txBody>
      </p:sp>
      <p:sp>
        <p:nvSpPr>
          <p:cNvPr id="13" name="TextBox 12">
            <a:extLst>
              <a:ext uri="{FF2B5EF4-FFF2-40B4-BE49-F238E27FC236}">
                <a16:creationId xmlns:a16="http://schemas.microsoft.com/office/drawing/2014/main" id="{39617F20-FF16-4D3A-B004-90F6716C0A47}"/>
              </a:ext>
            </a:extLst>
          </p:cNvPr>
          <p:cNvSpPr txBox="1"/>
          <p:nvPr/>
        </p:nvSpPr>
        <p:spPr>
          <a:xfrm>
            <a:off x="780585" y="5129561"/>
            <a:ext cx="10392937" cy="646331"/>
          </a:xfrm>
          <a:prstGeom prst="rect">
            <a:avLst/>
          </a:prstGeom>
          <a:noFill/>
        </p:spPr>
        <p:txBody>
          <a:bodyPr wrap="square" lIns="91440" tIns="45720" rIns="91440" bIns="45720" rtlCol="0" anchor="t">
            <a:spAutoFit/>
          </a:bodyPr>
          <a:lstStyle/>
          <a:p>
            <a:r>
              <a:rPr lang="fr-FR"/>
              <a:t>Il s'agit donc notamment de contribuer, </a:t>
            </a:r>
            <a:r>
              <a:rPr lang="fr-FR">
                <a:ea typeface="+mn-lt"/>
                <a:cs typeface="+mn-lt"/>
              </a:rPr>
              <a:t>à </a:t>
            </a:r>
            <a:r>
              <a:rPr lang="fr-FR"/>
              <a:t>travers la transparence et la bonne gouvernance du secteur extractif, à la lutte contre les flux financiers illicites, la corruption, l’évasion fiscale etc.</a:t>
            </a:r>
          </a:p>
        </p:txBody>
      </p:sp>
    </p:spTree>
    <p:extLst>
      <p:ext uri="{BB962C8B-B14F-4D97-AF65-F5344CB8AC3E}">
        <p14:creationId xmlns:p14="http://schemas.microsoft.com/office/powerpoint/2010/main" val="314316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5" y="918046"/>
            <a:ext cx="11439344" cy="671660"/>
          </a:xfrm>
        </p:spPr>
        <p:txBody>
          <a:bodyPr/>
          <a:lstStyle/>
          <a:p>
            <a:r>
              <a:rPr lang="fr-FR">
                <a:latin typeface="Franklin Gothic Demi"/>
              </a:rPr>
              <a:t>Divulgations exigées et recommandées    </a:t>
            </a:r>
            <a:endParaRPr lang="fr-FR"/>
          </a:p>
        </p:txBody>
      </p:sp>
      <p:sp>
        <p:nvSpPr>
          <p:cNvPr id="5" name="TextBox 4">
            <a:extLst>
              <a:ext uri="{FF2B5EF4-FFF2-40B4-BE49-F238E27FC236}">
                <a16:creationId xmlns:a16="http://schemas.microsoft.com/office/drawing/2014/main" id="{ECB520B6-F7C4-4772-82CF-93772CB490B3}"/>
              </a:ext>
            </a:extLst>
          </p:cNvPr>
          <p:cNvSpPr txBox="1"/>
          <p:nvPr/>
        </p:nvSpPr>
        <p:spPr>
          <a:xfrm>
            <a:off x="801815" y="1696644"/>
            <a:ext cx="10747120" cy="3785652"/>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fr-FR" sz="2000">
                <a:ea typeface="+mn-lt"/>
                <a:cs typeface="+mn-lt"/>
              </a:rPr>
              <a:t>Il est </a:t>
            </a:r>
            <a:r>
              <a:rPr lang="fr-FR" sz="2000" b="1">
                <a:solidFill>
                  <a:srgbClr val="FF0000"/>
                </a:solidFill>
                <a:ea typeface="+mn-lt"/>
                <a:cs typeface="+mn-lt"/>
              </a:rPr>
              <a:t>recommandé</a:t>
            </a:r>
            <a:r>
              <a:rPr lang="fr-FR" sz="2000">
                <a:ea typeface="+mn-lt"/>
                <a:cs typeface="+mn-lt"/>
              </a:rPr>
              <a:t> que les pays mettant en œuvre l’ITIE tiennent un </a:t>
            </a:r>
            <a:r>
              <a:rPr lang="fr-FR" sz="2000" b="1" u="sng">
                <a:ea typeface="+mn-lt"/>
                <a:cs typeface="+mn-lt"/>
              </a:rPr>
              <a:t>registre public des bénéficiaires effectifs</a:t>
            </a:r>
            <a:r>
              <a:rPr lang="fr-FR" sz="2000" b="1">
                <a:ea typeface="+mn-lt"/>
                <a:cs typeface="+mn-lt"/>
              </a:rPr>
              <a:t> </a:t>
            </a:r>
            <a:r>
              <a:rPr lang="fr-FR" sz="2000">
                <a:ea typeface="+mn-lt"/>
                <a:cs typeface="+mn-lt"/>
              </a:rPr>
              <a:t>des entreprises qui </a:t>
            </a:r>
            <a:r>
              <a:rPr lang="fr-FR" sz="2000" b="1" u="sng">
                <a:ea typeface="+mn-lt"/>
                <a:cs typeface="+mn-lt"/>
              </a:rPr>
              <a:t>font une demande de licence ou de contrat</a:t>
            </a:r>
            <a:r>
              <a:rPr lang="fr-FR" sz="2000">
                <a:ea typeface="+mn-lt"/>
                <a:cs typeface="+mn-lt"/>
              </a:rPr>
              <a:t> pétrolier, gazier ou minier, de production ou d’exploration, ou </a:t>
            </a:r>
            <a:r>
              <a:rPr lang="fr-FR" sz="2000" b="1" u="sng">
                <a:ea typeface="+mn-lt"/>
                <a:cs typeface="+mn-lt"/>
              </a:rPr>
              <a:t>y détiennent une participation directe</a:t>
            </a:r>
            <a:r>
              <a:rPr lang="fr-FR" sz="2000">
                <a:ea typeface="+mn-lt"/>
                <a:cs typeface="+mn-lt"/>
              </a:rPr>
              <a:t> et cela devra inclure l’identité de leurs bénéficiaires effectifs, leur degré de participation, et les modalités d’exercice de cette participation ou du contrôle desdites entreprises. (2.5a)</a:t>
            </a:r>
            <a:endParaRPr lang="en-US" sz="2000">
              <a:ea typeface="+mn-lt"/>
              <a:cs typeface="+mn-lt"/>
            </a:endParaRPr>
          </a:p>
          <a:p>
            <a:endParaRPr lang="fr-FR" sz="2000"/>
          </a:p>
          <a:p>
            <a:pPr marL="285750" indent="-285750">
              <a:buFont typeface="Arial" panose="020B0604020202020204" pitchFamily="34" charset="0"/>
              <a:buChar char="•"/>
            </a:pPr>
            <a:r>
              <a:rPr lang="fr-FR" sz="2000"/>
              <a:t>Les</a:t>
            </a:r>
            <a:r>
              <a:rPr lang="fr-FR" sz="2000">
                <a:ea typeface="+mn-lt"/>
                <a:cs typeface="+mn-lt"/>
              </a:rPr>
              <a:t> pays mettant en œuvre l’ITIE </a:t>
            </a:r>
            <a:r>
              <a:rPr lang="fr-FR" sz="2000" b="1">
                <a:solidFill>
                  <a:srgbClr val="FF0000"/>
                </a:solidFill>
                <a:ea typeface="+mn-lt"/>
                <a:cs typeface="+mn-lt"/>
              </a:rPr>
              <a:t>devront</a:t>
            </a:r>
            <a:r>
              <a:rPr lang="fr-FR" sz="2000">
                <a:ea typeface="+mn-lt"/>
                <a:cs typeface="+mn-lt"/>
              </a:rPr>
              <a:t> fournir des précisions sur la </a:t>
            </a:r>
            <a:r>
              <a:rPr lang="fr-FR" sz="2000" b="1" u="sng">
                <a:ea typeface="+mn-lt"/>
                <a:cs typeface="+mn-lt"/>
              </a:rPr>
              <a:t>politique du gouvernement et sur les discussions du groupe multipartite</a:t>
            </a:r>
            <a:r>
              <a:rPr lang="fr-FR" sz="2000">
                <a:ea typeface="+mn-lt"/>
                <a:cs typeface="+mn-lt"/>
              </a:rPr>
              <a:t> en matière de divulgation relative à la propriété effective. Les informations </a:t>
            </a:r>
            <a:r>
              <a:rPr lang="fr-FR" sz="2000" b="1">
                <a:solidFill>
                  <a:srgbClr val="FF0000"/>
                </a:solidFill>
                <a:ea typeface="+mn-lt"/>
                <a:cs typeface="+mn-lt"/>
              </a:rPr>
              <a:t>doivent </a:t>
            </a:r>
            <a:r>
              <a:rPr lang="fr-FR" sz="2000">
                <a:ea typeface="+mn-lt"/>
                <a:cs typeface="+mn-lt"/>
              </a:rPr>
              <a:t>porter de façon détaillée sur les </a:t>
            </a:r>
            <a:r>
              <a:rPr lang="fr-FR" sz="2000" b="1" u="sng">
                <a:ea typeface="+mn-lt"/>
                <a:cs typeface="+mn-lt"/>
              </a:rPr>
              <a:t>dispositions légales pertinentes, sur les pratiques de divulgation adoptées, et sur toute réforme prévue ou en cours</a:t>
            </a:r>
            <a:r>
              <a:rPr lang="fr-FR" sz="2000">
                <a:ea typeface="+mn-lt"/>
                <a:cs typeface="+mn-lt"/>
              </a:rPr>
              <a:t> concernant la divulgation d’informations relative à la propriété effective. (2.5b)</a:t>
            </a:r>
          </a:p>
          <a:p>
            <a:endParaRPr lang="fr-FR" sz="2000"/>
          </a:p>
        </p:txBody>
      </p:sp>
    </p:spTree>
    <p:extLst>
      <p:ext uri="{BB962C8B-B14F-4D97-AF65-F5344CB8AC3E}">
        <p14:creationId xmlns:p14="http://schemas.microsoft.com/office/powerpoint/2010/main" val="2182609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5" y="918046"/>
            <a:ext cx="11439344" cy="671660"/>
          </a:xfrm>
        </p:spPr>
        <p:txBody>
          <a:bodyPr/>
          <a:lstStyle/>
          <a:p>
            <a:r>
              <a:rPr lang="fr-FR">
                <a:latin typeface="Franklin Gothic Demi"/>
              </a:rPr>
              <a:t>Divulgations exigées et recommandées    </a:t>
            </a:r>
            <a:endParaRPr lang="fr-FR"/>
          </a:p>
        </p:txBody>
      </p:sp>
      <p:sp>
        <p:nvSpPr>
          <p:cNvPr id="5" name="TextBox 4">
            <a:extLst>
              <a:ext uri="{FF2B5EF4-FFF2-40B4-BE49-F238E27FC236}">
                <a16:creationId xmlns:a16="http://schemas.microsoft.com/office/drawing/2014/main" id="{ECB520B6-F7C4-4772-82CF-93772CB490B3}"/>
              </a:ext>
            </a:extLst>
          </p:cNvPr>
          <p:cNvSpPr txBox="1"/>
          <p:nvPr/>
        </p:nvSpPr>
        <p:spPr>
          <a:xfrm>
            <a:off x="871088" y="1716436"/>
            <a:ext cx="10677847" cy="3170099"/>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fr-FR" sz="2000">
                <a:ea typeface="+mn-lt"/>
                <a:cs typeface="+mn-lt"/>
              </a:rPr>
              <a:t>À compter du 1er janvier 2020, </a:t>
            </a:r>
            <a:r>
              <a:rPr lang="fr-FR" sz="2000" b="1">
                <a:solidFill>
                  <a:srgbClr val="FF0000"/>
                </a:solidFill>
                <a:ea typeface="+mn-lt"/>
                <a:cs typeface="+mn-lt"/>
              </a:rPr>
              <a:t>il est exigé</a:t>
            </a:r>
            <a:r>
              <a:rPr lang="fr-FR" sz="2000">
                <a:ea typeface="+mn-lt"/>
                <a:cs typeface="+mn-lt"/>
              </a:rPr>
              <a:t> que les pays mettant en œuvre l’ITIE </a:t>
            </a:r>
            <a:r>
              <a:rPr lang="fr-FR" sz="2000" b="1" u="sng">
                <a:ea typeface="+mn-lt"/>
                <a:cs typeface="+mn-lt"/>
              </a:rPr>
              <a:t>demandent</a:t>
            </a:r>
            <a:r>
              <a:rPr lang="fr-FR" sz="2000">
                <a:ea typeface="+mn-lt"/>
                <a:cs typeface="+mn-lt"/>
              </a:rPr>
              <a:t> et que </a:t>
            </a:r>
            <a:r>
              <a:rPr lang="fr-FR" sz="2000" b="1" u="sng">
                <a:ea typeface="+mn-lt"/>
                <a:cs typeface="+mn-lt"/>
              </a:rPr>
              <a:t>les entreprises divulguent</a:t>
            </a:r>
            <a:r>
              <a:rPr lang="fr-FR" sz="2000">
                <a:ea typeface="+mn-lt"/>
                <a:cs typeface="+mn-lt"/>
              </a:rPr>
              <a:t> publiquement les informations relatives à la propriété effective. Cette </a:t>
            </a:r>
            <a:r>
              <a:rPr lang="fr-FR" sz="2000" b="1">
                <a:solidFill>
                  <a:srgbClr val="FF0000"/>
                </a:solidFill>
                <a:ea typeface="+mn-lt"/>
                <a:cs typeface="+mn-lt"/>
              </a:rPr>
              <a:t>obligation</a:t>
            </a:r>
            <a:r>
              <a:rPr lang="fr-FR" sz="2000">
                <a:ea typeface="+mn-lt"/>
                <a:cs typeface="+mn-lt"/>
              </a:rPr>
              <a:t> s’applique </a:t>
            </a:r>
            <a:r>
              <a:rPr lang="fr-FR" sz="2000" b="1" u="sng">
                <a:ea typeface="+mn-lt"/>
                <a:cs typeface="+mn-lt"/>
              </a:rPr>
              <a:t>aux entreprises qui font une demande de licence ou de contrat</a:t>
            </a:r>
            <a:r>
              <a:rPr lang="fr-FR" sz="2000">
                <a:ea typeface="+mn-lt"/>
                <a:cs typeface="+mn-lt"/>
              </a:rPr>
              <a:t> pétrolier, gazier ou minier, de production ou d’exploration, </a:t>
            </a:r>
            <a:r>
              <a:rPr lang="fr-FR" sz="2000" b="1" u="sng">
                <a:ea typeface="+mn-lt"/>
                <a:cs typeface="+mn-lt"/>
              </a:rPr>
              <a:t>ou y détiennent une participation directe</a:t>
            </a:r>
            <a:r>
              <a:rPr lang="fr-FR" sz="2000">
                <a:ea typeface="+mn-lt"/>
                <a:cs typeface="+mn-lt"/>
              </a:rPr>
              <a:t> et l’information devra inclure l’identité de leurs bénéficiaires effectifs, leur degré de participation et les modalités d’exercice de cette participation ou du contrôle des dites entreprises. Toute</a:t>
            </a:r>
            <a:r>
              <a:rPr lang="fr-FR" sz="2000" b="1">
                <a:ea typeface="+mn-lt"/>
                <a:cs typeface="+mn-lt"/>
              </a:rPr>
              <a:t> </a:t>
            </a:r>
            <a:r>
              <a:rPr lang="fr-FR" sz="2000" b="1" u="sng">
                <a:ea typeface="+mn-lt"/>
                <a:cs typeface="+mn-lt"/>
              </a:rPr>
              <a:t>lacune ou insuffisance significative</a:t>
            </a:r>
            <a:r>
              <a:rPr lang="fr-FR" sz="2000">
                <a:ea typeface="+mn-lt"/>
                <a:cs typeface="+mn-lt"/>
              </a:rPr>
              <a:t> dans la déclaration des informations sur la propriété effective </a:t>
            </a:r>
            <a:r>
              <a:rPr lang="fr-FR" sz="2000" b="1">
                <a:solidFill>
                  <a:srgbClr val="FF0000"/>
                </a:solidFill>
                <a:ea typeface="+mn-lt"/>
                <a:cs typeface="+mn-lt"/>
              </a:rPr>
              <a:t>doit</a:t>
            </a:r>
            <a:r>
              <a:rPr lang="fr-FR" sz="2000">
                <a:ea typeface="+mn-lt"/>
                <a:cs typeface="+mn-lt"/>
              </a:rPr>
              <a:t> être signalée, notamment en </a:t>
            </a:r>
            <a:r>
              <a:rPr lang="fr-FR" sz="2000" b="1" u="sng">
                <a:ea typeface="+mn-lt"/>
                <a:cs typeface="+mn-lt"/>
              </a:rPr>
              <a:t>citant le nom des entités</a:t>
            </a:r>
            <a:r>
              <a:rPr lang="fr-FR" sz="2000">
                <a:ea typeface="+mn-lt"/>
                <a:cs typeface="+mn-lt"/>
              </a:rPr>
              <a:t> qui n’ont pas soumis, en partie ou en totalité, les informations sur la propriété effective. (2.5c)</a:t>
            </a:r>
            <a:endParaRPr lang="en-US" sz="2000">
              <a:ea typeface="+mn-lt"/>
              <a:cs typeface="+mn-lt"/>
            </a:endParaRPr>
          </a:p>
          <a:p>
            <a:endParaRPr lang="fr-FR" sz="2000"/>
          </a:p>
        </p:txBody>
      </p:sp>
    </p:spTree>
    <p:extLst>
      <p:ext uri="{BB962C8B-B14F-4D97-AF65-F5344CB8AC3E}">
        <p14:creationId xmlns:p14="http://schemas.microsoft.com/office/powerpoint/2010/main" val="1657644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5" y="918046"/>
            <a:ext cx="11439344" cy="671660"/>
          </a:xfrm>
        </p:spPr>
        <p:txBody>
          <a:bodyPr/>
          <a:lstStyle/>
          <a:p>
            <a:r>
              <a:rPr lang="fr-FR">
                <a:latin typeface="Franklin Gothic Demi"/>
              </a:rPr>
              <a:t>Divulgations exigées et recommandées    </a:t>
            </a:r>
            <a:endParaRPr lang="fr-FR"/>
          </a:p>
        </p:txBody>
      </p:sp>
      <p:sp>
        <p:nvSpPr>
          <p:cNvPr id="5" name="TextBox 4">
            <a:extLst>
              <a:ext uri="{FF2B5EF4-FFF2-40B4-BE49-F238E27FC236}">
                <a16:creationId xmlns:a16="http://schemas.microsoft.com/office/drawing/2014/main" id="{ECB520B6-F7C4-4772-82CF-93772CB490B3}"/>
              </a:ext>
            </a:extLst>
          </p:cNvPr>
          <p:cNvSpPr txBox="1"/>
          <p:nvPr/>
        </p:nvSpPr>
        <p:spPr>
          <a:xfrm>
            <a:off x="724514" y="1711955"/>
            <a:ext cx="10824421" cy="3970318"/>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fr-FR">
                <a:ea typeface="+mn-lt"/>
                <a:cs typeface="+mn-lt"/>
              </a:rPr>
              <a:t>Les informations relatives à l’</a:t>
            </a:r>
            <a:r>
              <a:rPr lang="fr-FR" b="1" u="sng">
                <a:ea typeface="+mn-lt"/>
                <a:cs typeface="+mn-lt"/>
              </a:rPr>
              <a:t>identité des bénéficiaires effectifs</a:t>
            </a:r>
            <a:r>
              <a:rPr lang="fr-FR">
                <a:ea typeface="+mn-lt"/>
                <a:cs typeface="+mn-lt"/>
              </a:rPr>
              <a:t> </a:t>
            </a:r>
            <a:r>
              <a:rPr lang="fr-FR" b="1">
                <a:solidFill>
                  <a:srgbClr val="FF0000"/>
                </a:solidFill>
                <a:ea typeface="+mn-lt"/>
                <a:cs typeface="+mn-lt"/>
              </a:rPr>
              <a:t>devront</a:t>
            </a:r>
            <a:r>
              <a:rPr lang="fr-FR">
                <a:ea typeface="+mn-lt"/>
                <a:cs typeface="+mn-lt"/>
              </a:rPr>
              <a:t> comprendre le nom, la nationalité et le pays de résidence de ces personnes, et permettre d’identifier toute </a:t>
            </a:r>
            <a:r>
              <a:rPr lang="fr-FR" b="1" u="sng">
                <a:ea typeface="+mn-lt"/>
                <a:cs typeface="+mn-lt"/>
              </a:rPr>
              <a:t>personne politiquement exposée</a:t>
            </a:r>
            <a:r>
              <a:rPr lang="fr-FR">
                <a:ea typeface="+mn-lt"/>
                <a:cs typeface="+mn-lt"/>
              </a:rPr>
              <a:t>. Il est également </a:t>
            </a:r>
            <a:r>
              <a:rPr lang="fr-FR" b="1">
                <a:solidFill>
                  <a:srgbClr val="FF0000"/>
                </a:solidFill>
                <a:ea typeface="+mn-lt"/>
                <a:cs typeface="+mn-lt"/>
              </a:rPr>
              <a:t>recommandé</a:t>
            </a:r>
            <a:r>
              <a:rPr lang="fr-FR">
                <a:ea typeface="+mn-lt"/>
                <a:cs typeface="+mn-lt"/>
              </a:rPr>
              <a:t> de divulguer le numéro d’identité national, la date de naissance</a:t>
            </a:r>
            <a:r>
              <a:rPr lang="fr-FR" sz="1800">
                <a:ea typeface="+mn-lt"/>
                <a:cs typeface="+mn-lt"/>
              </a:rPr>
              <a:t>, </a:t>
            </a:r>
            <a:r>
              <a:rPr lang="fr-FR">
                <a:ea typeface="+mn-lt"/>
                <a:cs typeface="+mn-lt"/>
              </a:rPr>
              <a:t>l’adresse du domicile </a:t>
            </a:r>
            <a:r>
              <a:rPr lang="fr-FR" sz="1800">
                <a:ea typeface="+mn-lt"/>
                <a:cs typeface="+mn-lt"/>
              </a:rPr>
              <a:t>ou </a:t>
            </a:r>
            <a:r>
              <a:rPr lang="fr-FR">
                <a:ea typeface="+mn-lt"/>
                <a:cs typeface="+mn-lt"/>
              </a:rPr>
              <a:t>l’adresse de notification, ainsi que les coordonnées de contact de ces personnes. (2.5d)</a:t>
            </a:r>
            <a:endParaRPr lang="en-US" sz="1800">
              <a:ea typeface="+mn-lt"/>
              <a:cs typeface="+mn-lt"/>
            </a:endParaRPr>
          </a:p>
          <a:p>
            <a:pPr marL="285750" indent="-285750">
              <a:buFont typeface="Arial" panose="020B0604020202020204" pitchFamily="34" charset="0"/>
              <a:buChar char="•"/>
            </a:pPr>
            <a:endParaRPr lang="fr-FR"/>
          </a:p>
          <a:p>
            <a:pPr marL="285750" indent="-285750">
              <a:buFont typeface="Arial" panose="020B0604020202020204" pitchFamily="34" charset="0"/>
              <a:buChar char="•"/>
            </a:pPr>
            <a:r>
              <a:rPr lang="fr-FR">
                <a:ea typeface="+mn-lt"/>
                <a:cs typeface="+mn-lt"/>
              </a:rPr>
              <a:t>Le groupe multipartite </a:t>
            </a:r>
            <a:r>
              <a:rPr lang="fr-FR" b="1">
                <a:solidFill>
                  <a:srgbClr val="FF0000"/>
                </a:solidFill>
                <a:ea typeface="+mn-lt"/>
                <a:cs typeface="+mn-lt"/>
              </a:rPr>
              <a:t>devra</a:t>
            </a:r>
            <a:r>
              <a:rPr lang="fr-FR">
                <a:ea typeface="+mn-lt"/>
                <a:cs typeface="+mn-lt"/>
              </a:rPr>
              <a:t> évaluer les éventuels mécanismes existants afin de </a:t>
            </a:r>
            <a:r>
              <a:rPr lang="fr-FR" b="1" u="sng">
                <a:ea typeface="+mn-lt"/>
                <a:cs typeface="+mn-lt"/>
              </a:rPr>
              <a:t>s’assurer que les informations sur la propriété effective sont fiables</a:t>
            </a:r>
            <a:r>
              <a:rPr lang="fr-FR">
                <a:ea typeface="+mn-lt"/>
                <a:cs typeface="+mn-lt"/>
              </a:rPr>
              <a:t> et convenir d’une approche garantissant que les personnes morales entrant dans le périmètre d’application de l’Exigence 2.5(c) veillent à</a:t>
            </a:r>
            <a:r>
              <a:rPr lang="fr-FR" b="1">
                <a:ea typeface="+mn-lt"/>
                <a:cs typeface="+mn-lt"/>
              </a:rPr>
              <a:t> l’exactitude</a:t>
            </a:r>
            <a:r>
              <a:rPr lang="fr-FR">
                <a:ea typeface="+mn-lt"/>
                <a:cs typeface="+mn-lt"/>
              </a:rPr>
              <a:t> des informations sur la propriété effective qu’elles fournissent. Il pourra être demandé aux entreprises de faire attester le formulaire de déclaration de propriété effective en le faisant signer par un membre de leur équipe de direction ou par leur conseiller juridique principal, ou en présentant des documents justificatifs. (2.5 e)</a:t>
            </a:r>
            <a:endParaRPr lang="fr-FR"/>
          </a:p>
          <a:p>
            <a:endParaRPr lang="fr-FR"/>
          </a:p>
        </p:txBody>
      </p:sp>
    </p:spTree>
    <p:extLst>
      <p:ext uri="{BB962C8B-B14F-4D97-AF65-F5344CB8AC3E}">
        <p14:creationId xmlns:p14="http://schemas.microsoft.com/office/powerpoint/2010/main" val="1790080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5" y="918046"/>
            <a:ext cx="11439344" cy="671660"/>
          </a:xfrm>
        </p:spPr>
        <p:txBody>
          <a:bodyPr/>
          <a:lstStyle/>
          <a:p>
            <a:r>
              <a:rPr lang="fr-FR">
                <a:latin typeface="Franklin Gothic Demi"/>
              </a:rPr>
              <a:t>Divulgations exigées et recommandées    </a:t>
            </a:r>
            <a:endParaRPr lang="fr-FR"/>
          </a:p>
        </p:txBody>
      </p:sp>
      <p:sp>
        <p:nvSpPr>
          <p:cNvPr id="5" name="TextBox 4">
            <a:extLst>
              <a:ext uri="{FF2B5EF4-FFF2-40B4-BE49-F238E27FC236}">
                <a16:creationId xmlns:a16="http://schemas.microsoft.com/office/drawing/2014/main" id="{ECB520B6-F7C4-4772-82CF-93772CB490B3}"/>
              </a:ext>
            </a:extLst>
          </p:cNvPr>
          <p:cNvSpPr txBox="1"/>
          <p:nvPr/>
        </p:nvSpPr>
        <p:spPr>
          <a:xfrm>
            <a:off x="692958" y="1716436"/>
            <a:ext cx="10855977" cy="3785652"/>
          </a:xfrm>
          <a:prstGeom prst="rect">
            <a:avLst/>
          </a:prstGeom>
          <a:noFill/>
        </p:spPr>
        <p:txBody>
          <a:bodyPr wrap="square" lIns="91440" tIns="45720" rIns="91440" bIns="45720" rtlCol="0" anchor="t">
            <a:spAutoFit/>
          </a:bodyPr>
          <a:lstStyle/>
          <a:p>
            <a:pPr>
              <a:buFont typeface="Arial" panose="020B0604020202020204" pitchFamily="34" charset="0"/>
              <a:buChar char="•"/>
            </a:pPr>
            <a:r>
              <a:rPr lang="fr-FR" sz="2000">
                <a:ea typeface="+mn-lt"/>
                <a:cs typeface="+mn-lt"/>
              </a:rPr>
              <a:t> Un (Les) bénéficiaire(s) effectif(s) d’une entreprise est (sont) la (ou les) </a:t>
            </a:r>
            <a:r>
              <a:rPr lang="fr-FR" sz="2000" b="1" u="sng">
                <a:ea typeface="+mn-lt"/>
                <a:cs typeface="+mn-lt"/>
              </a:rPr>
              <a:t>personne(s) physique(s)</a:t>
            </a:r>
            <a:r>
              <a:rPr lang="fr-FR" sz="2000">
                <a:ea typeface="+mn-lt"/>
                <a:cs typeface="+mn-lt"/>
              </a:rPr>
              <a:t> qui, </a:t>
            </a:r>
            <a:r>
              <a:rPr lang="fr-FR" sz="2000" b="1" u="sng">
                <a:ea typeface="+mn-lt"/>
                <a:cs typeface="+mn-lt"/>
              </a:rPr>
              <a:t>directement ou indirectement</a:t>
            </a:r>
            <a:r>
              <a:rPr lang="fr-FR" sz="2000">
                <a:ea typeface="+mn-lt"/>
                <a:cs typeface="+mn-lt"/>
              </a:rPr>
              <a:t>, </a:t>
            </a:r>
            <a:r>
              <a:rPr lang="fr-FR" sz="2000" b="1" u="sng">
                <a:ea typeface="+mn-lt"/>
                <a:cs typeface="+mn-lt"/>
              </a:rPr>
              <a:t>possède(nt) ou exerce(nt) en dernier ressort le droit de propriété ou le contrôle</a:t>
            </a:r>
            <a:r>
              <a:rPr lang="fr-FR" sz="2000">
                <a:ea typeface="+mn-lt"/>
                <a:cs typeface="+mn-lt"/>
              </a:rPr>
              <a:t> de l’entité juridique. (2.5fi)</a:t>
            </a:r>
            <a:endParaRPr lang="en-US" sz="2000">
              <a:ea typeface="+mn-lt"/>
              <a:cs typeface="+mn-lt"/>
            </a:endParaRPr>
          </a:p>
          <a:p>
            <a:pPr>
              <a:buFont typeface="Arial" panose="020B0604020202020204" pitchFamily="34" charset="0"/>
              <a:buChar char="•"/>
            </a:pPr>
            <a:endParaRPr lang="fr-FR" sz="2000"/>
          </a:p>
          <a:p>
            <a:pPr>
              <a:buFont typeface="Arial" panose="020B0604020202020204" pitchFamily="34" charset="0"/>
              <a:buChar char="•"/>
            </a:pPr>
            <a:r>
              <a:rPr lang="fr-FR" sz="2000">
                <a:ea typeface="+mn-lt"/>
                <a:cs typeface="+mn-lt"/>
              </a:rPr>
              <a:t> Le groupe multipartite </a:t>
            </a:r>
            <a:r>
              <a:rPr lang="fr-FR" sz="2000" b="1">
                <a:solidFill>
                  <a:srgbClr val="FF0000"/>
                </a:solidFill>
                <a:ea typeface="+mn-lt"/>
                <a:cs typeface="+mn-lt"/>
              </a:rPr>
              <a:t>devra</a:t>
            </a:r>
            <a:r>
              <a:rPr lang="fr-FR" sz="2000">
                <a:ea typeface="+mn-lt"/>
                <a:cs typeface="+mn-lt"/>
              </a:rPr>
              <a:t> convenir d’une </a:t>
            </a:r>
            <a:r>
              <a:rPr lang="fr-FR" sz="2000" b="1" u="sng">
                <a:ea typeface="+mn-lt"/>
                <a:cs typeface="+mn-lt"/>
              </a:rPr>
              <a:t>définition adéquate</a:t>
            </a:r>
            <a:r>
              <a:rPr lang="fr-FR" sz="2000">
                <a:ea typeface="+mn-lt"/>
                <a:cs typeface="+mn-lt"/>
              </a:rPr>
              <a:t> du terme « bénéficiaire effectif ». La définition devra être </a:t>
            </a:r>
            <a:r>
              <a:rPr lang="fr-FR" sz="2000" b="1" u="sng">
                <a:ea typeface="+mn-lt"/>
                <a:cs typeface="+mn-lt"/>
              </a:rPr>
              <a:t>alignée sur la disposition (f)(i)</a:t>
            </a:r>
            <a:r>
              <a:rPr lang="fr-FR" sz="2000">
                <a:ea typeface="+mn-lt"/>
                <a:cs typeface="+mn-lt"/>
              </a:rPr>
              <a:t> ci-dessus et tenir compte des </a:t>
            </a:r>
            <a:r>
              <a:rPr lang="fr-FR" sz="2000" b="1" u="sng">
                <a:ea typeface="+mn-lt"/>
                <a:cs typeface="+mn-lt"/>
              </a:rPr>
              <a:t>normes internationales et législations nationales</a:t>
            </a:r>
            <a:r>
              <a:rPr lang="fr-FR" sz="2000">
                <a:ea typeface="+mn-lt"/>
                <a:cs typeface="+mn-lt"/>
              </a:rPr>
              <a:t> pertinentes. Elle </a:t>
            </a:r>
            <a:r>
              <a:rPr lang="fr-FR" sz="2000" b="1">
                <a:solidFill>
                  <a:srgbClr val="FF0000"/>
                </a:solidFill>
                <a:ea typeface="+mn-lt"/>
                <a:cs typeface="+mn-lt"/>
              </a:rPr>
              <a:t>devra</a:t>
            </a:r>
            <a:r>
              <a:rPr lang="fr-FR" sz="2000">
                <a:ea typeface="+mn-lt"/>
                <a:cs typeface="+mn-lt"/>
              </a:rPr>
              <a:t> comporter des </a:t>
            </a:r>
            <a:r>
              <a:rPr lang="fr-FR" sz="2000" b="1" u="sng">
                <a:ea typeface="+mn-lt"/>
                <a:cs typeface="+mn-lt"/>
              </a:rPr>
              <a:t>seuils</a:t>
            </a:r>
            <a:r>
              <a:rPr lang="fr-FR" sz="2000">
                <a:ea typeface="+mn-lt"/>
                <a:cs typeface="+mn-lt"/>
              </a:rPr>
              <a:t> pour le degré de participation au capital des entreprises concernées. La définition </a:t>
            </a:r>
            <a:r>
              <a:rPr lang="fr-FR" sz="2000" b="1">
                <a:solidFill>
                  <a:srgbClr val="FF0000"/>
                </a:solidFill>
                <a:ea typeface="+mn-lt"/>
                <a:cs typeface="+mn-lt"/>
              </a:rPr>
              <a:t>devra</a:t>
            </a:r>
            <a:r>
              <a:rPr lang="fr-FR" sz="2000">
                <a:ea typeface="+mn-lt"/>
                <a:cs typeface="+mn-lt"/>
              </a:rPr>
              <a:t> également préciser les obligations de déclaration pour les </a:t>
            </a:r>
            <a:r>
              <a:rPr lang="fr-FR" sz="2000" b="1" u="sng">
                <a:ea typeface="+mn-lt"/>
                <a:cs typeface="+mn-lt"/>
              </a:rPr>
              <a:t>personnes politiquement exposées. (2.5ii)</a:t>
            </a:r>
          </a:p>
          <a:p>
            <a:pPr marL="285750" indent="-285750">
              <a:buFont typeface="Arial" panose="020B0604020202020204" pitchFamily="34" charset="0"/>
              <a:buChar char="•"/>
            </a:pPr>
            <a:endParaRPr lang="fr-FR" sz="2000"/>
          </a:p>
          <a:p>
            <a:endParaRPr lang="fr-FR" sz="2000"/>
          </a:p>
          <a:p>
            <a:endParaRPr lang="fr-FR" sz="2000"/>
          </a:p>
        </p:txBody>
      </p:sp>
    </p:spTree>
    <p:extLst>
      <p:ext uri="{BB962C8B-B14F-4D97-AF65-F5344CB8AC3E}">
        <p14:creationId xmlns:p14="http://schemas.microsoft.com/office/powerpoint/2010/main" val="997257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5" y="918046"/>
            <a:ext cx="11439344" cy="671660"/>
          </a:xfrm>
        </p:spPr>
        <p:txBody>
          <a:bodyPr/>
          <a:lstStyle/>
          <a:p>
            <a:r>
              <a:rPr lang="fr-FR">
                <a:latin typeface="Franklin Gothic Demi"/>
              </a:rPr>
              <a:t>Divulgations exigées et recommandées (suite) </a:t>
            </a:r>
            <a:endParaRPr lang="fr-FR"/>
          </a:p>
        </p:txBody>
      </p:sp>
      <p:sp>
        <p:nvSpPr>
          <p:cNvPr id="5" name="TextBox 4">
            <a:extLst>
              <a:ext uri="{FF2B5EF4-FFF2-40B4-BE49-F238E27FC236}">
                <a16:creationId xmlns:a16="http://schemas.microsoft.com/office/drawing/2014/main" id="{ECB520B6-F7C4-4772-82CF-93772CB490B3}"/>
              </a:ext>
            </a:extLst>
          </p:cNvPr>
          <p:cNvSpPr txBox="1"/>
          <p:nvPr/>
        </p:nvSpPr>
        <p:spPr>
          <a:xfrm>
            <a:off x="782023" y="1716436"/>
            <a:ext cx="10766912" cy="4093428"/>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fr-FR" sz="2000"/>
              <a:t>Les entreprises cotées en bourse, y compris leurs filiales en propriété exclusive, </a:t>
            </a:r>
            <a:r>
              <a:rPr lang="fr-FR" sz="2000" b="1">
                <a:solidFill>
                  <a:srgbClr val="FF0000"/>
                </a:solidFill>
              </a:rPr>
              <a:t>sont tenues</a:t>
            </a:r>
            <a:r>
              <a:rPr lang="fr-FR" sz="2000"/>
              <a:t> de préciser </a:t>
            </a:r>
            <a:r>
              <a:rPr lang="fr-FR" sz="2000" b="1" u="sng"/>
              <a:t>la bourse de valeurs</a:t>
            </a:r>
            <a:r>
              <a:rPr lang="fr-FR" sz="2000"/>
              <a:t> où elles sont cotées et </a:t>
            </a:r>
            <a:r>
              <a:rPr lang="fr-FR" sz="2000" b="1" u="sng"/>
              <a:t>le lien vers la documentation </a:t>
            </a:r>
            <a:r>
              <a:rPr lang="fr-FR" sz="2000"/>
              <a:t>qu’elles ont à déposer auprès de cette bourse sont précisés dans le registre public ou le Rapport ITIE (2.5.f iii)</a:t>
            </a:r>
            <a:endParaRPr lang="en-US"/>
          </a:p>
          <a:p>
            <a:pPr marL="342900" indent="-342900">
              <a:buFont typeface="Arial" panose="020B0604020202020204" pitchFamily="34" charset="0"/>
              <a:buChar char="•"/>
            </a:pPr>
            <a:endParaRPr lang="fr-FR" sz="2000">
              <a:ea typeface="+mn-lt"/>
              <a:cs typeface="+mn-lt"/>
            </a:endParaRPr>
          </a:p>
          <a:p>
            <a:pPr marL="342900" indent="-342900">
              <a:buFont typeface="Arial" panose="020B0604020202020204" pitchFamily="34" charset="0"/>
              <a:buChar char="•"/>
            </a:pPr>
            <a:r>
              <a:rPr lang="fr-FR" sz="2000">
                <a:ea typeface="+mn-lt"/>
                <a:cs typeface="+mn-lt"/>
              </a:rPr>
              <a:t>Dans le cas de coentreprises (</a:t>
            </a:r>
            <a:r>
              <a:rPr lang="fr-FR" sz="2000" i="1">
                <a:ea typeface="+mn-lt"/>
                <a:cs typeface="+mn-lt"/>
              </a:rPr>
              <a:t>joint venture</a:t>
            </a:r>
            <a:r>
              <a:rPr lang="fr-FR" sz="2000">
                <a:ea typeface="+mn-lt"/>
                <a:cs typeface="+mn-lt"/>
              </a:rPr>
              <a:t>), </a:t>
            </a:r>
            <a:r>
              <a:rPr lang="fr-FR" sz="2000" b="1" u="sng">
                <a:ea typeface="+mn-lt"/>
                <a:cs typeface="+mn-lt"/>
              </a:rPr>
              <a:t>chaque entité au sein du partenariat</a:t>
            </a:r>
            <a:r>
              <a:rPr lang="fr-FR" sz="2000">
                <a:ea typeface="+mn-lt"/>
                <a:cs typeface="+mn-lt"/>
              </a:rPr>
              <a:t> </a:t>
            </a:r>
            <a:r>
              <a:rPr lang="fr-FR" sz="2000" b="1">
                <a:solidFill>
                  <a:srgbClr val="FF0000"/>
                </a:solidFill>
                <a:ea typeface="+mn-lt"/>
                <a:cs typeface="+mn-lt"/>
              </a:rPr>
              <a:t>devra</a:t>
            </a:r>
            <a:r>
              <a:rPr lang="fr-FR" sz="2000">
                <a:ea typeface="+mn-lt"/>
                <a:cs typeface="+mn-lt"/>
              </a:rPr>
              <a:t> divulguer l’identité de son (ses) bénéficiaire(s) effectif(s), sauf si elle est cotée en bourse ou est une filiale appartenant exclusivement à une entreprise cotée en bourse. Il incombe </a:t>
            </a:r>
            <a:r>
              <a:rPr lang="fr-FR" sz="2000" b="1" u="sng">
                <a:ea typeface="+mn-lt"/>
                <a:cs typeface="+mn-lt"/>
              </a:rPr>
              <a:t>chaque entité</a:t>
            </a:r>
            <a:r>
              <a:rPr lang="fr-FR" sz="2000">
                <a:ea typeface="+mn-lt"/>
                <a:cs typeface="+mn-lt"/>
              </a:rPr>
              <a:t> de s’assurer de l’exactitude des informations fournies. (2.5.f iv)</a:t>
            </a:r>
          </a:p>
          <a:p>
            <a:pPr marL="342900" indent="-342900">
              <a:buFont typeface="Arial" panose="020B0604020202020204" pitchFamily="34" charset="0"/>
              <a:buChar char="•"/>
            </a:pPr>
            <a:endParaRPr lang="fr-FR" sz="2000" b="1">
              <a:solidFill>
                <a:srgbClr val="FF0000"/>
              </a:solidFill>
            </a:endParaRPr>
          </a:p>
          <a:p>
            <a:pPr marL="342900" indent="-342900">
              <a:buFont typeface="Arial" panose="020B0604020202020204" pitchFamily="34" charset="0"/>
              <a:buChar char="•"/>
            </a:pPr>
            <a:r>
              <a:rPr lang="fr-FR" sz="2000">
                <a:ea typeface="+mn-lt"/>
                <a:cs typeface="+mn-lt"/>
              </a:rPr>
              <a:t>Les pays mettant en œuvre l’ITIE et les groupes multipartites </a:t>
            </a:r>
            <a:r>
              <a:rPr lang="fr-FR" sz="2000" b="1">
                <a:solidFill>
                  <a:srgbClr val="FF0000"/>
                </a:solidFill>
                <a:ea typeface="+mn-lt"/>
                <a:cs typeface="+mn-lt"/>
              </a:rPr>
              <a:t>doivent</a:t>
            </a:r>
            <a:r>
              <a:rPr lang="fr-FR" sz="2000">
                <a:ea typeface="+mn-lt"/>
                <a:cs typeface="+mn-lt"/>
              </a:rPr>
              <a:t> aussi veiller à ce que divulguées l’identité des </a:t>
            </a:r>
            <a:r>
              <a:rPr lang="fr-FR" sz="2000" b="1" u="sng">
                <a:ea typeface="+mn-lt"/>
                <a:cs typeface="+mn-lt"/>
              </a:rPr>
              <a:t>propriétaires légaux et leur participation au capital</a:t>
            </a:r>
            <a:r>
              <a:rPr lang="fr-FR" sz="2000">
                <a:ea typeface="+mn-lt"/>
                <a:cs typeface="+mn-lt"/>
              </a:rPr>
              <a:t> des entreprises.</a:t>
            </a:r>
            <a:r>
              <a:rPr lang="fr-FR" sz="2000"/>
              <a:t> (2.5.g). </a:t>
            </a:r>
          </a:p>
        </p:txBody>
      </p:sp>
    </p:spTree>
    <p:extLst>
      <p:ext uri="{BB962C8B-B14F-4D97-AF65-F5344CB8AC3E}">
        <p14:creationId xmlns:p14="http://schemas.microsoft.com/office/powerpoint/2010/main" val="3296278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D0BF7C-DBE8-43FB-B17F-E821E502B4EF}"/>
              </a:ext>
            </a:extLst>
          </p:cNvPr>
          <p:cNvSpPr>
            <a:spLocks noGrp="1"/>
          </p:cNvSpPr>
          <p:nvPr>
            <p:ph type="title"/>
          </p:nvPr>
        </p:nvSpPr>
        <p:spPr>
          <a:xfrm>
            <a:off x="643065" y="918046"/>
            <a:ext cx="11439344" cy="671660"/>
          </a:xfrm>
        </p:spPr>
        <p:txBody>
          <a:bodyPr/>
          <a:lstStyle/>
          <a:p>
            <a:r>
              <a:rPr lang="fr-FR">
                <a:latin typeface="Franklin Gothic Demi"/>
              </a:rPr>
              <a:t>Ressources</a:t>
            </a:r>
            <a:endParaRPr lang="en-US"/>
          </a:p>
        </p:txBody>
      </p:sp>
      <p:sp>
        <p:nvSpPr>
          <p:cNvPr id="2" name="Content Placeholder 3">
            <a:extLst>
              <a:ext uri="{FF2B5EF4-FFF2-40B4-BE49-F238E27FC236}">
                <a16:creationId xmlns:a16="http://schemas.microsoft.com/office/drawing/2014/main" id="{3004DAAA-A4F9-F920-ECC8-7C0FD2770B70}"/>
              </a:ext>
            </a:extLst>
          </p:cNvPr>
          <p:cNvSpPr>
            <a:spLocks noGrp="1"/>
          </p:cNvSpPr>
          <p:nvPr/>
        </p:nvSpPr>
        <p:spPr>
          <a:xfrm>
            <a:off x="4336649" y="1257793"/>
            <a:ext cx="7211917" cy="4783015"/>
          </a:xfrm>
          <a:prstGeom prst="rect">
            <a:avLst/>
          </a:prstGeom>
          <a:solidFill>
            <a:schemeClr val="bg2">
              <a:lumMod val="20000"/>
              <a:lumOff val="80000"/>
            </a:schemeClr>
          </a:solidFill>
          <a:ln>
            <a:solidFill>
              <a:srgbClr val="4472C4"/>
            </a:solidFill>
          </a:ln>
        </p:spPr>
        <p:txBody>
          <a:bodyPr vert="horz" lIns="91440" tIns="45720" rIns="91440" bIns="45720" rtlCol="0" anchor="t">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indent="0">
              <a:buNone/>
            </a:pPr>
            <a:endParaRPr lang="nb-NO" sz="1300" b="1"/>
          </a:p>
          <a:p>
            <a:pPr marL="0" indent="0">
              <a:buNone/>
            </a:pPr>
            <a:endParaRPr lang="nb-NO" sz="2600" b="1"/>
          </a:p>
          <a:p>
            <a:pPr marL="383540" indent="-383540">
              <a:buFont typeface="Wingdings"/>
              <a:buChar char="q"/>
            </a:pPr>
            <a:r>
              <a:rPr lang="nb-NO"/>
              <a:t>La </a:t>
            </a:r>
            <a:r>
              <a:rPr lang="nb-NO">
                <a:hlinkClick r:id="rId3"/>
              </a:rPr>
              <a:t>Norme ITIE</a:t>
            </a:r>
            <a:endParaRPr lang="en-US"/>
          </a:p>
          <a:p>
            <a:pPr marL="383540" indent="-383540">
              <a:buFont typeface="Wingdings"/>
              <a:buChar char="q"/>
            </a:pPr>
            <a:endParaRPr lang="nb-NO"/>
          </a:p>
          <a:p>
            <a:pPr marL="383540" indent="-383540">
              <a:buFont typeface="Wingdings"/>
              <a:buChar char="q"/>
            </a:pPr>
            <a:r>
              <a:rPr lang="nb-NO"/>
              <a:t>Le </a:t>
            </a:r>
            <a:r>
              <a:rPr lang="nb-NO">
                <a:hlinkClick r:id="rId4"/>
              </a:rPr>
              <a:t>Guide de Validation</a:t>
            </a:r>
            <a:r>
              <a:rPr lang="nb-NO"/>
              <a:t> </a:t>
            </a:r>
            <a:r>
              <a:rPr lang="nb-NO" err="1"/>
              <a:t>contenant</a:t>
            </a:r>
            <a:r>
              <a:rPr lang="nb-NO"/>
              <a:t> </a:t>
            </a:r>
            <a:r>
              <a:rPr lang="nb-NO" err="1"/>
              <a:t>notamment</a:t>
            </a:r>
            <a:r>
              <a:rPr lang="nb-NO"/>
              <a:t> </a:t>
            </a:r>
            <a:r>
              <a:rPr lang="nb-NO" err="1"/>
              <a:t>l'objectif</a:t>
            </a:r>
            <a:r>
              <a:rPr lang="nb-NO"/>
              <a:t> sous-</a:t>
            </a:r>
            <a:r>
              <a:rPr lang="nb-NO" err="1"/>
              <a:t>jacent</a:t>
            </a:r>
            <a:endParaRPr lang="nb-NO"/>
          </a:p>
          <a:p>
            <a:pPr marL="383540" indent="-383540">
              <a:buFont typeface="Wingdings"/>
              <a:buChar char="q"/>
            </a:pPr>
            <a:endParaRPr lang="nb-NO"/>
          </a:p>
          <a:p>
            <a:pPr marL="383540" indent="-383540">
              <a:buFont typeface="Wingdings"/>
              <a:buChar char="q"/>
            </a:pPr>
            <a:r>
              <a:rPr lang="nb-NO"/>
              <a:t>La Note </a:t>
            </a:r>
            <a:r>
              <a:rPr lang="nb-NO" err="1"/>
              <a:t>d'orientation</a:t>
            </a:r>
            <a:r>
              <a:rPr lang="nb-NO"/>
              <a:t> sur le </a:t>
            </a:r>
            <a:r>
              <a:rPr lang="nb-NO">
                <a:hlinkClick r:id="rId5"/>
              </a:rPr>
              <a:t>Suivi exercé par le Groupe multipartite des déclarations relatives aux bénéficiaires effectifs</a:t>
            </a:r>
            <a:endParaRPr lang="nb-NO"/>
          </a:p>
          <a:p>
            <a:pPr marL="383540" indent="-383540">
              <a:buFont typeface="Wingdings"/>
              <a:buChar char="q"/>
            </a:pPr>
            <a:endParaRPr lang="nb-NO"/>
          </a:p>
          <a:p>
            <a:pPr marL="383540" indent="-383540">
              <a:buFont typeface="Wingdings"/>
              <a:buChar char="q"/>
            </a:pPr>
            <a:r>
              <a:rPr lang="nb-NO"/>
              <a:t>Le </a:t>
            </a:r>
            <a:r>
              <a:rPr lang="nb-NO">
                <a:hlinkClick r:id="rId6"/>
              </a:rPr>
              <a:t>Modèle de formulaire de déclaration sur la propriété effective</a:t>
            </a:r>
            <a:endParaRPr lang="nb-NO"/>
          </a:p>
          <a:p>
            <a:pPr marL="383540" indent="-383540">
              <a:buFont typeface="Wingdings"/>
              <a:buChar char="q"/>
            </a:pPr>
            <a:endParaRPr lang="nb-NO"/>
          </a:p>
          <a:p>
            <a:pPr marL="383540" indent="-383540">
              <a:buFont typeface="Wingdings"/>
              <a:buChar char="q"/>
            </a:pPr>
            <a:r>
              <a:rPr lang="nb-NO"/>
              <a:t>La Note </a:t>
            </a:r>
            <a:r>
              <a:rPr lang="nb-NO" err="1"/>
              <a:t>d'orientation</a:t>
            </a:r>
            <a:r>
              <a:rPr lang="nb-NO"/>
              <a:t> sur </a:t>
            </a:r>
            <a:r>
              <a:rPr lang="nb-NO">
                <a:hlinkClick r:id="rId7"/>
              </a:rPr>
              <a:t>La conception de bases de données relationnelles</a:t>
            </a:r>
            <a:endParaRPr lang="nb-NO"/>
          </a:p>
          <a:p>
            <a:pPr marL="383540" indent="-383540">
              <a:buFont typeface="Wingdings"/>
              <a:buChar char="q"/>
            </a:pPr>
            <a:endParaRPr lang="nb-NO"/>
          </a:p>
          <a:p>
            <a:pPr marL="383540" indent="-383540">
              <a:buFont typeface="Wingdings"/>
              <a:buChar char="q"/>
            </a:pPr>
            <a:r>
              <a:rPr lang="nb-NO"/>
              <a:t>Les resultats </a:t>
            </a:r>
            <a:r>
              <a:rPr lang="nb-NO" err="1"/>
              <a:t>d'une</a:t>
            </a:r>
            <a:r>
              <a:rPr lang="nb-NO"/>
              <a:t> </a:t>
            </a:r>
            <a:r>
              <a:rPr lang="fr-FR">
                <a:ea typeface="+mj-lt"/>
                <a:cs typeface="+mj-lt"/>
              </a:rPr>
              <a:t>é</a:t>
            </a:r>
            <a:r>
              <a:rPr lang="nb-NO" err="1"/>
              <a:t>tude</a:t>
            </a:r>
            <a:r>
              <a:rPr lang="nb-NO"/>
              <a:t> d'</a:t>
            </a:r>
            <a:r>
              <a:rPr lang="nb-NO">
                <a:hlinkClick r:id="rId8"/>
              </a:rPr>
              <a:t>Analyse juridique du concept de transparence de la propriété effective dans les pays ITIE</a:t>
            </a:r>
            <a:endParaRPr lang="nb-NO"/>
          </a:p>
          <a:p>
            <a:pPr marL="383540" indent="-383540">
              <a:buFont typeface="Wingdings"/>
              <a:buChar char="q"/>
            </a:pPr>
            <a:endParaRPr lang="nb-NO"/>
          </a:p>
          <a:p>
            <a:pPr marL="383540" indent="-383540"/>
            <a:endParaRPr lang="nb-NO"/>
          </a:p>
          <a:p>
            <a:pPr marL="383540" indent="-383540"/>
            <a:endParaRPr lang="nb-NO"/>
          </a:p>
        </p:txBody>
      </p:sp>
    </p:spTree>
    <p:extLst>
      <p:ext uri="{BB962C8B-B14F-4D97-AF65-F5344CB8AC3E}">
        <p14:creationId xmlns:p14="http://schemas.microsoft.com/office/powerpoint/2010/main" val="2645807875"/>
      </p:ext>
    </p:extLst>
  </p:cSld>
  <p:clrMapOvr>
    <a:masterClrMapping/>
  </p:clrMapOvr>
</p:sld>
</file>

<file path=ppt/theme/theme1.xml><?xml version="1.0" encoding="utf-8"?>
<a:theme xmlns:a="http://schemas.openxmlformats.org/drawingml/2006/main" name="EITItheme1">
  <a:themeElements>
    <a:clrScheme name="Custom 1">
      <a:dk1>
        <a:srgbClr val="000100"/>
      </a:dk1>
      <a:lt1>
        <a:srgbClr val="165B89"/>
      </a:lt1>
      <a:dk2>
        <a:srgbClr val="122954"/>
      </a:dk2>
      <a:lt2>
        <a:srgbClr val="15C2EE"/>
      </a:lt2>
      <a:accent1>
        <a:srgbClr val="1CC0EE"/>
      </a:accent1>
      <a:accent2>
        <a:srgbClr val="6C5239"/>
      </a:accent2>
      <a:accent3>
        <a:srgbClr val="2C8536"/>
      </a:accent3>
      <a:accent4>
        <a:srgbClr val="F5A60A"/>
      </a:accent4>
      <a:accent5>
        <a:srgbClr val="D24329"/>
      </a:accent5>
      <a:accent6>
        <a:srgbClr val="78325C"/>
      </a:accent6>
      <a:hlink>
        <a:srgbClr val="1AC2ED"/>
      </a:hlink>
      <a:folHlink>
        <a:srgbClr val="12295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template" id="{7453E9F3-D7B5-4278-96C3-5B52B8C83871}" vid="{87359841-E33C-4DEC-89EE-9930A39DEB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F08D2786879A84C98C986A1D2FE2AC0" ma:contentTypeVersion="19" ma:contentTypeDescription="Create a new document." ma:contentTypeScope="" ma:versionID="62e939ea63d2ca50565bb702d6c3552f">
  <xsd:schema xmlns:xsd="http://www.w3.org/2001/XMLSchema" xmlns:xs="http://www.w3.org/2001/XMLSchema" xmlns:p="http://schemas.microsoft.com/office/2006/metadata/properties" xmlns:ns2="0c958bcd-fe3d-4310-8463-0016d19558cc" xmlns:ns3="36538d5f-f7e1-46e7-b8e6-8d0f62ce9765" targetNamespace="http://schemas.microsoft.com/office/2006/metadata/properties" ma:root="true" ma:fieldsID="621329681e474fc1e7033d27c8ac10a1" ns2:_="" ns3:_="">
    <xsd:import namespace="0c958bcd-fe3d-4310-8463-0016d19558cc"/>
    <xsd:import namespace="36538d5f-f7e1-46e7-b8e6-8d0f62ce976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Theme" minOccurs="0"/>
                <xsd:element ref="ns2:MediaServiceLocation" minOccurs="0"/>
                <xsd:element ref="ns2:MediaLengthInSeconds" minOccurs="0"/>
                <xsd:element ref="ns2:lcf76f155ced4ddcb4097134ff3c332f" minOccurs="0"/>
                <xsd:element ref="ns3:TaxCatchAll" minOccurs="0"/>
                <xsd:element ref="ns2:Comment"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958bcd-fe3d-4310-8463-0016d19558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Theme" ma:index="18" nillable="true" ma:displayName="Theme" ma:format="Dropdown" ma:internalName="Theme">
      <xsd:simpleType>
        <xsd:restriction base="dms:Choice">
          <xsd:enumeration value="Open data"/>
          <xsd:enumeration value="PLR"/>
          <xsd:enumeration value="SOE"/>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b58f297-623d-4bc9-82bf-53ab639f8509" ma:termSetId="09814cd3-568e-fe90-9814-8d621ff8fb84" ma:anchorId="fba54fb3-c3e1-fe81-a776-ca4b69148c4d" ma:open="true" ma:isKeyword="false">
      <xsd:complexType>
        <xsd:sequence>
          <xsd:element ref="pc:Terms" minOccurs="0" maxOccurs="1"/>
        </xsd:sequence>
      </xsd:complexType>
    </xsd:element>
    <xsd:element name="Comment" ma:index="24" nillable="true" ma:displayName="Comment" ma:format="Dropdown" ma:internalName="Comment">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538d5f-f7e1-46e7-b8e6-8d0f62ce976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0a0ff55-7480-47fc-9a71-2ff78008c716}" ma:internalName="TaxCatchAll" ma:showField="CatchAllData" ma:web="36538d5f-f7e1-46e7-b8e6-8d0f62ce976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heme xmlns="0c958bcd-fe3d-4310-8463-0016d19558cc" xsi:nil="true"/>
    <lcf76f155ced4ddcb4097134ff3c332f xmlns="0c958bcd-fe3d-4310-8463-0016d19558cc">
      <Terms xmlns="http://schemas.microsoft.com/office/infopath/2007/PartnerControls"/>
    </lcf76f155ced4ddcb4097134ff3c332f>
    <TaxCatchAll xmlns="36538d5f-f7e1-46e7-b8e6-8d0f62ce9765" xsi:nil="true"/>
    <Comment xmlns="0c958bcd-fe3d-4310-8463-0016d19558cc" xsi:nil="true"/>
  </documentManagement>
</p:properties>
</file>

<file path=customXml/itemProps1.xml><?xml version="1.0" encoding="utf-8"?>
<ds:datastoreItem xmlns:ds="http://schemas.openxmlformats.org/officeDocument/2006/customXml" ds:itemID="{E745A70C-BEFB-4EDC-8010-8F108CC1EE52}">
  <ds:schemaRefs>
    <ds:schemaRef ds:uri="http://schemas.microsoft.com/sharepoint/v3/contenttype/forms"/>
  </ds:schemaRefs>
</ds:datastoreItem>
</file>

<file path=customXml/itemProps2.xml><?xml version="1.0" encoding="utf-8"?>
<ds:datastoreItem xmlns:ds="http://schemas.openxmlformats.org/officeDocument/2006/customXml" ds:itemID="{A52349AC-2689-40B1-B757-B6ED2FDE0531}">
  <ds:schemaRefs>
    <ds:schemaRef ds:uri="0c958bcd-fe3d-4310-8463-0016d19558cc"/>
    <ds:schemaRef ds:uri="36538d5f-f7e1-46e7-b8e6-8d0f62ce976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CD175B1-6354-4F73-9DB3-09A21DB41E74}">
  <ds:schemaRefs>
    <ds:schemaRef ds:uri="http://schemas.microsoft.com/office/2006/metadata/properties"/>
    <ds:schemaRef ds:uri="http://schemas.openxmlformats.org/package/2006/metadata/core-properties"/>
    <ds:schemaRef ds:uri="http://purl.org/dc/dcmitype/"/>
    <ds:schemaRef ds:uri="36538d5f-f7e1-46e7-b8e6-8d0f62ce9765"/>
    <ds:schemaRef ds:uri="http://schemas.microsoft.com/office/2006/documentManagement/types"/>
    <ds:schemaRef ds:uri="http://www.w3.org/XML/1998/namespace"/>
    <ds:schemaRef ds:uri="http://purl.org/dc/terms/"/>
    <ds:schemaRef ds:uri="http://schemas.microsoft.com/office/infopath/2007/PartnerControls"/>
    <ds:schemaRef ds:uri="0c958bcd-fe3d-4310-8463-0016d19558cc"/>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EITItheme1</Template>
  <TotalTime>1</TotalTime>
  <Words>967</Words>
  <Application>Microsoft Office PowerPoint</Application>
  <PresentationFormat>Widescreen</PresentationFormat>
  <Paragraphs>48</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Franklin Gothic Book</vt:lpstr>
      <vt:lpstr>Franklin Gothic Demi</vt:lpstr>
      <vt:lpstr>Wingdings</vt:lpstr>
      <vt:lpstr>EITItheme1</vt:lpstr>
      <vt:lpstr>Objectif de l’Exigence 2.5</vt:lpstr>
      <vt:lpstr>Divulgations exigées et recommandées    </vt:lpstr>
      <vt:lpstr>Divulgations exigées et recommandées    </vt:lpstr>
      <vt:lpstr>Divulgations exigées et recommandées    </vt:lpstr>
      <vt:lpstr>Divulgations exigées et recommandées    </vt:lpstr>
      <vt:lpstr>Divulgations exigées et recommandées (suite) </vt:lpstr>
      <vt:lpstr>Ressources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Leila Pilliard</dc:creator>
  <cp:lastModifiedBy>Ahmed</cp:lastModifiedBy>
  <cp:revision>2</cp:revision>
  <dcterms:created xsi:type="dcterms:W3CDTF">2020-01-10T14:54:35Z</dcterms:created>
  <dcterms:modified xsi:type="dcterms:W3CDTF">2022-12-13T09:27:17Z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0x010100AF08D2786879A84C98C986A1D2FE2AC0</vt:lpwstr>
  </property>
  <property fmtid="{D5CDD505-2E9C-101B-9397-08002B2CF9AE}" pid="3" name="Order">
    <vt:r8>12600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MediaServiceImageTags">
    <vt:lpwstr/>
  </property>
  <property fmtid="{D5CDD505-2E9C-101B-9397-08002B2CF9AE}" pid="9" name="TriggerFlowInfo">
    <vt:lpwstr/>
  </property>
</Properties>
</file>